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 id="2147483694" r:id="rId2"/>
  </p:sldMasterIdLst>
  <p:notesMasterIdLst>
    <p:notesMasterId r:id="rId16"/>
  </p:notesMasterIdLst>
  <p:handoutMasterIdLst>
    <p:handoutMasterId r:id="rId17"/>
  </p:handoutMasterIdLst>
  <p:sldIdLst>
    <p:sldId id="877" r:id="rId3"/>
    <p:sldId id="882" r:id="rId4"/>
    <p:sldId id="1000" r:id="rId5"/>
    <p:sldId id="949" r:id="rId6"/>
    <p:sldId id="1032" r:id="rId7"/>
    <p:sldId id="1040" r:id="rId8"/>
    <p:sldId id="1039" r:id="rId9"/>
    <p:sldId id="1043" r:id="rId10"/>
    <p:sldId id="974" r:id="rId11"/>
    <p:sldId id="987" r:id="rId12"/>
    <p:sldId id="1042" r:id="rId13"/>
    <p:sldId id="1031" r:id="rId14"/>
    <p:sldId id="881" r:id="rId1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phia Mills" initials="SM" lastIdx="1" clrIdx="0">
    <p:extLst>
      <p:ext uri="{19B8F6BF-5375-455C-9EA6-DF929625EA0E}">
        <p15:presenceInfo xmlns:p15="http://schemas.microsoft.com/office/powerpoint/2012/main" userId="Sophia Mills" providerId="None"/>
      </p:ext>
    </p:extLst>
  </p:cmAuthor>
  <p:cmAuthor id="2" name="Catherine Tseng" initials="CT" lastIdx="1" clrIdx="1">
    <p:extLst>
      <p:ext uri="{19B8F6BF-5375-455C-9EA6-DF929625EA0E}">
        <p15:presenceInfo xmlns:p15="http://schemas.microsoft.com/office/powerpoint/2012/main" userId="c7386deeae1faaf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8EDF5"/>
    <a:srgbClr val="EAF6FC"/>
    <a:srgbClr val="5FCBEF"/>
    <a:srgbClr val="CFD5EA"/>
    <a:srgbClr val="1C3E60"/>
    <a:srgbClr val="E9EBF5"/>
    <a:srgbClr val="F9FAFD"/>
    <a:srgbClr val="42D0A2"/>
    <a:srgbClr val="008000"/>
    <a:srgbClr val="C3EB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46" autoAdjust="0"/>
    <p:restoredTop sz="78899" autoAdjust="0"/>
  </p:normalViewPr>
  <p:slideViewPr>
    <p:cSldViewPr>
      <p:cViewPr varScale="1">
        <p:scale>
          <a:sx n="74" d="100"/>
          <a:sy n="74" d="100"/>
        </p:scale>
        <p:origin x="992" y="64"/>
      </p:cViewPr>
      <p:guideLst>
        <p:guide orient="horz" pos="2160"/>
        <p:guide pos="2880"/>
      </p:guideLst>
    </p:cSldViewPr>
  </p:slideViewPr>
  <p:outlineViewPr>
    <p:cViewPr>
      <p:scale>
        <a:sx n="33" d="100"/>
        <a:sy n="33" d="100"/>
      </p:scale>
      <p:origin x="0" y="3101"/>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9" y="2"/>
            <a:ext cx="3037735"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28" tIns="46765" rIns="93528" bIns="46765" numCol="1" anchor="t" anchorCtr="0" compatLnSpc="1">
            <a:prstTxWarp prst="textNoShape">
              <a:avLst/>
            </a:prstTxWarp>
          </a:bodyPr>
          <a:lstStyle>
            <a:lvl1pPr defTabSz="935890">
              <a:buClrTx/>
              <a:buSzTx/>
              <a:buFontTx/>
              <a:buNone/>
              <a:defRPr sz="1300" b="0"/>
            </a:lvl1pPr>
          </a:lstStyle>
          <a:p>
            <a:endParaRPr lang="en-US"/>
          </a:p>
        </p:txBody>
      </p:sp>
      <p:sp>
        <p:nvSpPr>
          <p:cNvPr id="19459" name="Rectangle 3"/>
          <p:cNvSpPr>
            <a:spLocks noGrp="1" noChangeArrowheads="1"/>
          </p:cNvSpPr>
          <p:nvPr>
            <p:ph type="dt" sz="quarter" idx="1"/>
          </p:nvPr>
        </p:nvSpPr>
        <p:spPr bwMode="auto">
          <a:xfrm>
            <a:off x="3971090" y="2"/>
            <a:ext cx="3037735"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28" tIns="46765" rIns="93528" bIns="46765" numCol="1" anchor="t" anchorCtr="0" compatLnSpc="1">
            <a:prstTxWarp prst="textNoShape">
              <a:avLst/>
            </a:prstTxWarp>
          </a:bodyPr>
          <a:lstStyle>
            <a:lvl1pPr algn="r" defTabSz="935890">
              <a:buClrTx/>
              <a:buSzTx/>
              <a:buFontTx/>
              <a:buNone/>
              <a:defRPr sz="1300" b="0"/>
            </a:lvl1pPr>
          </a:lstStyle>
          <a:p>
            <a:endParaRPr lang="en-US"/>
          </a:p>
        </p:txBody>
      </p:sp>
      <p:sp>
        <p:nvSpPr>
          <p:cNvPr id="19460" name="Rectangle 4"/>
          <p:cNvSpPr>
            <a:spLocks noGrp="1" noChangeArrowheads="1"/>
          </p:cNvSpPr>
          <p:nvPr>
            <p:ph type="ftr" sz="quarter" idx="2"/>
          </p:nvPr>
        </p:nvSpPr>
        <p:spPr bwMode="auto">
          <a:xfrm>
            <a:off x="9" y="8830313"/>
            <a:ext cx="3037735"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28" tIns="46765" rIns="93528" bIns="46765" numCol="1" anchor="b" anchorCtr="0" compatLnSpc="1">
            <a:prstTxWarp prst="textNoShape">
              <a:avLst/>
            </a:prstTxWarp>
          </a:bodyPr>
          <a:lstStyle>
            <a:lvl1pPr defTabSz="935890">
              <a:buClrTx/>
              <a:buSzTx/>
              <a:buFontTx/>
              <a:buNone/>
              <a:defRPr sz="1300" b="0"/>
            </a:lvl1pPr>
          </a:lstStyle>
          <a:p>
            <a:endParaRPr lang="en-US"/>
          </a:p>
        </p:txBody>
      </p:sp>
      <p:sp>
        <p:nvSpPr>
          <p:cNvPr id="19461" name="Rectangle 5"/>
          <p:cNvSpPr>
            <a:spLocks noGrp="1" noChangeArrowheads="1"/>
          </p:cNvSpPr>
          <p:nvPr>
            <p:ph type="sldNum" sz="quarter" idx="3"/>
          </p:nvPr>
        </p:nvSpPr>
        <p:spPr bwMode="auto">
          <a:xfrm>
            <a:off x="3971090" y="8830313"/>
            <a:ext cx="3037735"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28" tIns="46765" rIns="93528" bIns="46765" numCol="1" anchor="b" anchorCtr="0" compatLnSpc="1">
            <a:prstTxWarp prst="textNoShape">
              <a:avLst/>
            </a:prstTxWarp>
          </a:bodyPr>
          <a:lstStyle>
            <a:lvl1pPr algn="r" defTabSz="935890">
              <a:buClrTx/>
              <a:buSzTx/>
              <a:buFontTx/>
              <a:buNone/>
              <a:defRPr sz="1300" b="0"/>
            </a:lvl1pPr>
          </a:lstStyle>
          <a:p>
            <a:fld id="{DC8CE484-8C55-40A8-8B5E-45C5223CF95A}" type="slidenum">
              <a:rPr lang="en-US"/>
              <a:pPr/>
              <a:t>‹#›</a:t>
            </a:fld>
            <a:endParaRPr lang="en-US"/>
          </a:p>
        </p:txBody>
      </p:sp>
    </p:spTree>
    <p:extLst>
      <p:ext uri="{BB962C8B-B14F-4D97-AF65-F5344CB8AC3E}">
        <p14:creationId xmlns:p14="http://schemas.microsoft.com/office/powerpoint/2010/main" val="2625465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9" y="2"/>
            <a:ext cx="3037735"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28" tIns="46765" rIns="93528" bIns="46765" numCol="1" anchor="t" anchorCtr="0" compatLnSpc="1">
            <a:prstTxWarp prst="textNoShape">
              <a:avLst/>
            </a:prstTxWarp>
          </a:bodyPr>
          <a:lstStyle>
            <a:lvl1pPr defTabSz="935890">
              <a:buClrTx/>
              <a:buSzTx/>
              <a:buFontTx/>
              <a:buNone/>
              <a:defRPr sz="1300" b="0"/>
            </a:lvl1pPr>
          </a:lstStyle>
          <a:p>
            <a:endParaRPr lang="en-US"/>
          </a:p>
        </p:txBody>
      </p:sp>
      <p:sp>
        <p:nvSpPr>
          <p:cNvPr id="5123" name="Rectangle 3"/>
          <p:cNvSpPr>
            <a:spLocks noGrp="1" noChangeArrowheads="1"/>
          </p:cNvSpPr>
          <p:nvPr>
            <p:ph type="dt" idx="1"/>
          </p:nvPr>
        </p:nvSpPr>
        <p:spPr bwMode="auto">
          <a:xfrm>
            <a:off x="3971090" y="2"/>
            <a:ext cx="3037735"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28" tIns="46765" rIns="93528" bIns="46765" numCol="1" anchor="t" anchorCtr="0" compatLnSpc="1">
            <a:prstTxWarp prst="textNoShape">
              <a:avLst/>
            </a:prstTxWarp>
          </a:bodyPr>
          <a:lstStyle>
            <a:lvl1pPr algn="r" defTabSz="935890">
              <a:buClrTx/>
              <a:buSzTx/>
              <a:buFontTx/>
              <a:buNone/>
              <a:defRPr sz="1300" b="0"/>
            </a:lvl1pPr>
          </a:lstStyle>
          <a:p>
            <a:endParaRPr lang="en-US"/>
          </a:p>
        </p:txBody>
      </p:sp>
      <p:sp>
        <p:nvSpPr>
          <p:cNvPr id="5124" name="Rectangle 4"/>
          <p:cNvSpPr>
            <a:spLocks noGrp="1" noRot="1" noChangeAspect="1" noChangeArrowheads="1" noTextEdit="1"/>
          </p:cNvSpPr>
          <p:nvPr>
            <p:ph type="sldImg" idx="2"/>
          </p:nvPr>
        </p:nvSpPr>
        <p:spPr bwMode="auto">
          <a:xfrm>
            <a:off x="1181100" y="698500"/>
            <a:ext cx="4649788"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701995" y="4416742"/>
            <a:ext cx="5606418" cy="418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28" tIns="46765" rIns="93528" bIns="4676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9" y="8830313"/>
            <a:ext cx="3037735"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28" tIns="46765" rIns="93528" bIns="46765" numCol="1" anchor="b" anchorCtr="0" compatLnSpc="1">
            <a:prstTxWarp prst="textNoShape">
              <a:avLst/>
            </a:prstTxWarp>
          </a:bodyPr>
          <a:lstStyle>
            <a:lvl1pPr defTabSz="935890">
              <a:buClrTx/>
              <a:buSzTx/>
              <a:buFontTx/>
              <a:buNone/>
              <a:defRPr sz="1300" b="0"/>
            </a:lvl1pPr>
          </a:lstStyle>
          <a:p>
            <a:endParaRPr lang="en-US"/>
          </a:p>
        </p:txBody>
      </p:sp>
      <p:sp>
        <p:nvSpPr>
          <p:cNvPr id="5127" name="Rectangle 7"/>
          <p:cNvSpPr>
            <a:spLocks noGrp="1" noChangeArrowheads="1"/>
          </p:cNvSpPr>
          <p:nvPr>
            <p:ph type="sldNum" sz="quarter" idx="5"/>
          </p:nvPr>
        </p:nvSpPr>
        <p:spPr bwMode="auto">
          <a:xfrm>
            <a:off x="3971090" y="8830313"/>
            <a:ext cx="3037735"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28" tIns="46765" rIns="93528" bIns="46765" numCol="1" anchor="b" anchorCtr="0" compatLnSpc="1">
            <a:prstTxWarp prst="textNoShape">
              <a:avLst/>
            </a:prstTxWarp>
          </a:bodyPr>
          <a:lstStyle>
            <a:lvl1pPr algn="r" defTabSz="935890">
              <a:buClrTx/>
              <a:buSzTx/>
              <a:buFontTx/>
              <a:buNone/>
              <a:defRPr sz="1300" b="0"/>
            </a:lvl1pPr>
          </a:lstStyle>
          <a:p>
            <a:fld id="{06A72FA9-2FC6-45AE-BF4A-4AE0E1664C9D}" type="slidenum">
              <a:rPr lang="en-US"/>
              <a:pPr/>
              <a:t>‹#›</a:t>
            </a:fld>
            <a:endParaRPr lang="en-US"/>
          </a:p>
        </p:txBody>
      </p:sp>
    </p:spTree>
    <p:extLst>
      <p:ext uri="{BB962C8B-B14F-4D97-AF65-F5344CB8AC3E}">
        <p14:creationId xmlns:p14="http://schemas.microsoft.com/office/powerpoint/2010/main" val="345460984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60C5FC-19A0-4C90-BB3D-D75ECBF05994}" type="slidenum">
              <a:rPr lang="en-US"/>
              <a:pPr/>
              <a:t>1</a:t>
            </a:fld>
            <a:endParaRPr lang="en-US"/>
          </a:p>
        </p:txBody>
      </p:sp>
      <p:sp>
        <p:nvSpPr>
          <p:cNvPr id="1059842" name="Rectangle 2"/>
          <p:cNvSpPr>
            <a:spLocks noGrp="1" noRot="1" noChangeAspect="1" noChangeArrowheads="1" noTextEdit="1"/>
          </p:cNvSpPr>
          <p:nvPr>
            <p:ph type="sldImg"/>
          </p:nvPr>
        </p:nvSpPr>
        <p:spPr>
          <a:xfrm>
            <a:off x="1181100" y="695325"/>
            <a:ext cx="4649788" cy="3487738"/>
          </a:xfrm>
          <a:ln/>
        </p:spPr>
      </p:sp>
      <p:sp>
        <p:nvSpPr>
          <p:cNvPr id="1059843" name="Rectangle 3"/>
          <p:cNvSpPr>
            <a:spLocks noGrp="1" noChangeArrowheads="1"/>
          </p:cNvSpPr>
          <p:nvPr>
            <p:ph type="body" idx="1"/>
          </p:nvPr>
        </p:nvSpPr>
        <p:spPr>
          <a:xfrm>
            <a:off x="701994" y="4416742"/>
            <a:ext cx="5606418" cy="4183698"/>
          </a:xfrm>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27994" eaLnBrk="0" hangingPunct="0">
              <a:defRPr b="1">
                <a:solidFill>
                  <a:schemeClr val="tx1"/>
                </a:solidFill>
                <a:latin typeface="Arial" charset="0"/>
              </a:defRPr>
            </a:lvl1pPr>
            <a:lvl2pPr marL="713139" indent="-274283" defTabSz="927994" eaLnBrk="0" hangingPunct="0">
              <a:defRPr b="1">
                <a:solidFill>
                  <a:schemeClr val="tx1"/>
                </a:solidFill>
                <a:latin typeface="Arial" charset="0"/>
              </a:defRPr>
            </a:lvl2pPr>
            <a:lvl3pPr marL="1097137" indent="-219428" defTabSz="927994" eaLnBrk="0" hangingPunct="0">
              <a:defRPr b="1">
                <a:solidFill>
                  <a:schemeClr val="tx1"/>
                </a:solidFill>
                <a:latin typeface="Arial" charset="0"/>
              </a:defRPr>
            </a:lvl3pPr>
            <a:lvl4pPr marL="1535992" indent="-219428" defTabSz="927994" eaLnBrk="0" hangingPunct="0">
              <a:defRPr b="1">
                <a:solidFill>
                  <a:schemeClr val="tx1"/>
                </a:solidFill>
                <a:latin typeface="Arial" charset="0"/>
              </a:defRPr>
            </a:lvl4pPr>
            <a:lvl5pPr marL="1974845" indent="-219428" defTabSz="927994" eaLnBrk="0" hangingPunct="0">
              <a:defRPr b="1">
                <a:solidFill>
                  <a:schemeClr val="tx1"/>
                </a:solidFill>
                <a:latin typeface="Arial" charset="0"/>
              </a:defRPr>
            </a:lvl5pPr>
            <a:lvl6pPr marL="2413701"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6pPr>
            <a:lvl7pPr marL="2852554"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7pPr>
            <a:lvl8pPr marL="3291408"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8pPr>
            <a:lvl9pPr marL="3730262"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9pPr>
          </a:lstStyle>
          <a:p>
            <a:pPr marL="0" marR="0" lvl="0" indent="0" algn="r" defTabSz="927994" rtl="0" eaLnBrk="1" fontAlgn="auto" latinLnBrk="0" hangingPunct="1">
              <a:lnSpc>
                <a:spcPct val="100000"/>
              </a:lnSpc>
              <a:spcBef>
                <a:spcPts val="0"/>
              </a:spcBef>
              <a:spcAft>
                <a:spcPts val="0"/>
              </a:spcAft>
              <a:buClrTx/>
              <a:buSzTx/>
              <a:buFontTx/>
              <a:buNone/>
              <a:tabLst/>
              <a:defRPr/>
            </a:pPr>
            <a:fld id="{2DF9FBC9-00F4-4659-A677-2003F3127F1D}" type="slidenum">
              <a:rPr kumimoji="0" lang="en-US" sz="13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27994" rtl="0" eaLnBrk="1" fontAlgn="auto" latinLnBrk="0" hangingPunct="1">
                <a:lnSpc>
                  <a:spcPct val="100000"/>
                </a:lnSpc>
                <a:spcBef>
                  <a:spcPts val="0"/>
                </a:spcBef>
                <a:spcAft>
                  <a:spcPts val="0"/>
                </a:spcAft>
                <a:buClrTx/>
                <a:buSzTx/>
                <a:buFontTx/>
                <a:buNone/>
                <a:tabLst/>
                <a:defRPr/>
              </a:pPr>
              <a:t>10</a:t>
            </a:fld>
            <a:endParaRPr kumimoji="0" lang="en-US" sz="13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1595576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60893B-6043-F3E5-4303-BE5171CC0DF7}"/>
            </a:ext>
          </a:extLst>
        </p:cNvPr>
        <p:cNvGrpSpPr/>
        <p:nvPr/>
      </p:nvGrpSpPr>
      <p:grpSpPr>
        <a:xfrm>
          <a:off x="0" y="0"/>
          <a:ext cx="0" cy="0"/>
          <a:chOff x="0" y="0"/>
          <a:chExt cx="0" cy="0"/>
        </a:xfrm>
      </p:grpSpPr>
      <p:sp>
        <p:nvSpPr>
          <p:cNvPr id="26626" name="Rectangle 7">
            <a:extLst>
              <a:ext uri="{FF2B5EF4-FFF2-40B4-BE49-F238E27FC236}">
                <a16:creationId xmlns:a16="http://schemas.microsoft.com/office/drawing/2014/main" id="{1048868D-A757-AE4C-C9EF-18F1ABA6AB9E}"/>
              </a:ext>
            </a:extLst>
          </p:cNvPr>
          <p:cNvSpPr>
            <a:spLocks noGrp="1" noChangeArrowheads="1"/>
          </p:cNvSpPr>
          <p:nvPr>
            <p:ph type="sldNum" sz="quarter" idx="5"/>
          </p:nvPr>
        </p:nvSpPr>
        <p:spPr>
          <a:noFill/>
        </p:spPr>
        <p:txBody>
          <a:bodyPr/>
          <a:lstStyle>
            <a:lvl1pPr defTabSz="927994" eaLnBrk="0" hangingPunct="0">
              <a:defRPr b="1">
                <a:solidFill>
                  <a:schemeClr val="tx1"/>
                </a:solidFill>
                <a:latin typeface="Arial" charset="0"/>
              </a:defRPr>
            </a:lvl1pPr>
            <a:lvl2pPr marL="713139" indent="-274283" defTabSz="927994" eaLnBrk="0" hangingPunct="0">
              <a:defRPr b="1">
                <a:solidFill>
                  <a:schemeClr val="tx1"/>
                </a:solidFill>
                <a:latin typeface="Arial" charset="0"/>
              </a:defRPr>
            </a:lvl2pPr>
            <a:lvl3pPr marL="1097137" indent="-219428" defTabSz="927994" eaLnBrk="0" hangingPunct="0">
              <a:defRPr b="1">
                <a:solidFill>
                  <a:schemeClr val="tx1"/>
                </a:solidFill>
                <a:latin typeface="Arial" charset="0"/>
              </a:defRPr>
            </a:lvl3pPr>
            <a:lvl4pPr marL="1535992" indent="-219428" defTabSz="927994" eaLnBrk="0" hangingPunct="0">
              <a:defRPr b="1">
                <a:solidFill>
                  <a:schemeClr val="tx1"/>
                </a:solidFill>
                <a:latin typeface="Arial" charset="0"/>
              </a:defRPr>
            </a:lvl4pPr>
            <a:lvl5pPr marL="1974845" indent="-219428" defTabSz="927994" eaLnBrk="0" hangingPunct="0">
              <a:defRPr b="1">
                <a:solidFill>
                  <a:schemeClr val="tx1"/>
                </a:solidFill>
                <a:latin typeface="Arial" charset="0"/>
              </a:defRPr>
            </a:lvl5pPr>
            <a:lvl6pPr marL="2413701"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6pPr>
            <a:lvl7pPr marL="2852554"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7pPr>
            <a:lvl8pPr marL="3291408"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8pPr>
            <a:lvl9pPr marL="3730262"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9pPr>
          </a:lstStyle>
          <a:p>
            <a:pPr marL="0" marR="0" lvl="0" indent="0" algn="r" defTabSz="927994" rtl="0" eaLnBrk="1" fontAlgn="auto" latinLnBrk="0" hangingPunct="1">
              <a:lnSpc>
                <a:spcPct val="100000"/>
              </a:lnSpc>
              <a:spcBef>
                <a:spcPts val="0"/>
              </a:spcBef>
              <a:spcAft>
                <a:spcPts val="0"/>
              </a:spcAft>
              <a:buClrTx/>
              <a:buSzTx/>
              <a:buFontTx/>
              <a:buNone/>
              <a:tabLst/>
              <a:defRPr/>
            </a:pPr>
            <a:fld id="{2DF9FBC9-00F4-4659-A677-2003F3127F1D}" type="slidenum">
              <a:rPr kumimoji="0" lang="en-US" sz="13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27994" rtl="0" eaLnBrk="1" fontAlgn="auto" latinLnBrk="0" hangingPunct="1">
                <a:lnSpc>
                  <a:spcPct val="100000"/>
                </a:lnSpc>
                <a:spcBef>
                  <a:spcPts val="0"/>
                </a:spcBef>
                <a:spcAft>
                  <a:spcPts val="0"/>
                </a:spcAft>
                <a:buClrTx/>
                <a:buSzTx/>
                <a:buFontTx/>
                <a:buNone/>
                <a:tabLst/>
                <a:defRPr/>
              </a:pPr>
              <a:t>11</a:t>
            </a:fld>
            <a:endParaRPr kumimoji="0" lang="en-US" sz="13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6627" name="Rectangle 2">
            <a:extLst>
              <a:ext uri="{FF2B5EF4-FFF2-40B4-BE49-F238E27FC236}">
                <a16:creationId xmlns:a16="http://schemas.microsoft.com/office/drawing/2014/main" id="{731A09AD-C62A-07DF-1576-F94BAAF28A68}"/>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BF0A1E52-64EE-38A2-6D7C-F96F9F512DBC}"/>
              </a:ext>
            </a:extLst>
          </p:cNvPr>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4130226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27994" eaLnBrk="0" hangingPunct="0">
              <a:defRPr b="1">
                <a:solidFill>
                  <a:schemeClr val="tx1"/>
                </a:solidFill>
                <a:latin typeface="Arial" charset="0"/>
              </a:defRPr>
            </a:lvl1pPr>
            <a:lvl2pPr marL="713139" indent="-274283" defTabSz="927994" eaLnBrk="0" hangingPunct="0">
              <a:defRPr b="1">
                <a:solidFill>
                  <a:schemeClr val="tx1"/>
                </a:solidFill>
                <a:latin typeface="Arial" charset="0"/>
              </a:defRPr>
            </a:lvl2pPr>
            <a:lvl3pPr marL="1097137" indent="-219428" defTabSz="927994" eaLnBrk="0" hangingPunct="0">
              <a:defRPr b="1">
                <a:solidFill>
                  <a:schemeClr val="tx1"/>
                </a:solidFill>
                <a:latin typeface="Arial" charset="0"/>
              </a:defRPr>
            </a:lvl3pPr>
            <a:lvl4pPr marL="1535992" indent="-219428" defTabSz="927994" eaLnBrk="0" hangingPunct="0">
              <a:defRPr b="1">
                <a:solidFill>
                  <a:schemeClr val="tx1"/>
                </a:solidFill>
                <a:latin typeface="Arial" charset="0"/>
              </a:defRPr>
            </a:lvl4pPr>
            <a:lvl5pPr marL="1974845" indent="-219428" defTabSz="927994" eaLnBrk="0" hangingPunct="0">
              <a:defRPr b="1">
                <a:solidFill>
                  <a:schemeClr val="tx1"/>
                </a:solidFill>
                <a:latin typeface="Arial" charset="0"/>
              </a:defRPr>
            </a:lvl5pPr>
            <a:lvl6pPr marL="2413701"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6pPr>
            <a:lvl7pPr marL="2852554"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7pPr>
            <a:lvl8pPr marL="3291408"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8pPr>
            <a:lvl9pPr marL="3730262"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9pPr>
          </a:lstStyle>
          <a:p>
            <a:pPr marL="0" marR="0" lvl="0" indent="0" algn="r" defTabSz="927994" rtl="0" eaLnBrk="1" fontAlgn="auto" latinLnBrk="0" hangingPunct="1">
              <a:lnSpc>
                <a:spcPct val="100000"/>
              </a:lnSpc>
              <a:spcBef>
                <a:spcPts val="0"/>
              </a:spcBef>
              <a:spcAft>
                <a:spcPts val="0"/>
              </a:spcAft>
              <a:buClrTx/>
              <a:buSzTx/>
              <a:buFontTx/>
              <a:buNone/>
              <a:tabLst/>
              <a:defRPr/>
            </a:pPr>
            <a:fld id="{2DF9FBC9-00F4-4659-A677-2003F3127F1D}" type="slidenum">
              <a:rPr kumimoji="0" lang="en-US" sz="13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27994" rtl="0" eaLnBrk="1" fontAlgn="auto" latinLnBrk="0" hangingPunct="1">
                <a:lnSpc>
                  <a:spcPct val="100000"/>
                </a:lnSpc>
                <a:spcBef>
                  <a:spcPts val="0"/>
                </a:spcBef>
                <a:spcAft>
                  <a:spcPts val="0"/>
                </a:spcAft>
                <a:buClrTx/>
                <a:buSzTx/>
                <a:buFontTx/>
                <a:buNone/>
                <a:tabLst/>
                <a:defRPr/>
              </a:pPr>
              <a:t>12</a:t>
            </a:fld>
            <a:endParaRPr kumimoji="0" lang="en-US" sz="13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1789505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27994" eaLnBrk="0" hangingPunct="0">
              <a:defRPr b="1">
                <a:solidFill>
                  <a:schemeClr val="tx1"/>
                </a:solidFill>
                <a:latin typeface="Arial" charset="0"/>
              </a:defRPr>
            </a:lvl1pPr>
            <a:lvl2pPr marL="713139" indent="-274283" defTabSz="927994" eaLnBrk="0" hangingPunct="0">
              <a:defRPr b="1">
                <a:solidFill>
                  <a:schemeClr val="tx1"/>
                </a:solidFill>
                <a:latin typeface="Arial" charset="0"/>
              </a:defRPr>
            </a:lvl2pPr>
            <a:lvl3pPr marL="1097137" indent="-219428" defTabSz="927994" eaLnBrk="0" hangingPunct="0">
              <a:defRPr b="1">
                <a:solidFill>
                  <a:schemeClr val="tx1"/>
                </a:solidFill>
                <a:latin typeface="Arial" charset="0"/>
              </a:defRPr>
            </a:lvl3pPr>
            <a:lvl4pPr marL="1535992" indent="-219428" defTabSz="927994" eaLnBrk="0" hangingPunct="0">
              <a:defRPr b="1">
                <a:solidFill>
                  <a:schemeClr val="tx1"/>
                </a:solidFill>
                <a:latin typeface="Arial" charset="0"/>
              </a:defRPr>
            </a:lvl4pPr>
            <a:lvl5pPr marL="1974845" indent="-219428" defTabSz="927994" eaLnBrk="0" hangingPunct="0">
              <a:defRPr b="1">
                <a:solidFill>
                  <a:schemeClr val="tx1"/>
                </a:solidFill>
                <a:latin typeface="Arial" charset="0"/>
              </a:defRPr>
            </a:lvl5pPr>
            <a:lvl6pPr marL="2413701"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6pPr>
            <a:lvl7pPr marL="2852554"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7pPr>
            <a:lvl8pPr marL="3291408"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8pPr>
            <a:lvl9pPr marL="3730262"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9pPr>
          </a:lstStyle>
          <a:p>
            <a:pPr marL="0" marR="0" lvl="0" indent="0" algn="r" defTabSz="927994" rtl="0" eaLnBrk="1" fontAlgn="auto" latinLnBrk="0" hangingPunct="1">
              <a:lnSpc>
                <a:spcPct val="100000"/>
              </a:lnSpc>
              <a:spcBef>
                <a:spcPts val="0"/>
              </a:spcBef>
              <a:spcAft>
                <a:spcPts val="0"/>
              </a:spcAft>
              <a:buClrTx/>
              <a:buSzTx/>
              <a:buFontTx/>
              <a:buNone/>
              <a:tabLst/>
              <a:defRPr/>
            </a:pPr>
            <a:fld id="{2DF9FBC9-00F4-4659-A677-2003F3127F1D}" type="slidenum">
              <a:rPr kumimoji="0" lang="en-US" sz="13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27994" rtl="0" eaLnBrk="1" fontAlgn="auto" latinLnBrk="0" hangingPunct="1">
                <a:lnSpc>
                  <a:spcPct val="100000"/>
                </a:lnSpc>
                <a:spcBef>
                  <a:spcPts val="0"/>
                </a:spcBef>
                <a:spcAft>
                  <a:spcPts val="0"/>
                </a:spcAft>
                <a:buClrTx/>
                <a:buSzTx/>
                <a:buFontTx/>
                <a:buNone/>
                <a:tabLst/>
                <a:defRPr/>
              </a:pPr>
              <a:t>13</a:t>
            </a:fld>
            <a:endParaRPr kumimoji="0" lang="en-US" sz="13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151298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27994" eaLnBrk="0" hangingPunct="0">
              <a:defRPr b="1">
                <a:solidFill>
                  <a:schemeClr val="tx1"/>
                </a:solidFill>
                <a:latin typeface="Arial" charset="0"/>
              </a:defRPr>
            </a:lvl1pPr>
            <a:lvl2pPr marL="713139" indent="-274283" defTabSz="927994" eaLnBrk="0" hangingPunct="0">
              <a:defRPr b="1">
                <a:solidFill>
                  <a:schemeClr val="tx1"/>
                </a:solidFill>
                <a:latin typeface="Arial" charset="0"/>
              </a:defRPr>
            </a:lvl2pPr>
            <a:lvl3pPr marL="1097137" indent="-219428" defTabSz="927994" eaLnBrk="0" hangingPunct="0">
              <a:defRPr b="1">
                <a:solidFill>
                  <a:schemeClr val="tx1"/>
                </a:solidFill>
                <a:latin typeface="Arial" charset="0"/>
              </a:defRPr>
            </a:lvl3pPr>
            <a:lvl4pPr marL="1535992" indent="-219428" defTabSz="927994" eaLnBrk="0" hangingPunct="0">
              <a:defRPr b="1">
                <a:solidFill>
                  <a:schemeClr val="tx1"/>
                </a:solidFill>
                <a:latin typeface="Arial" charset="0"/>
              </a:defRPr>
            </a:lvl4pPr>
            <a:lvl5pPr marL="1974845" indent="-219428" defTabSz="927994" eaLnBrk="0" hangingPunct="0">
              <a:defRPr b="1">
                <a:solidFill>
                  <a:schemeClr val="tx1"/>
                </a:solidFill>
                <a:latin typeface="Arial" charset="0"/>
              </a:defRPr>
            </a:lvl5pPr>
            <a:lvl6pPr marL="2413701"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6pPr>
            <a:lvl7pPr marL="2852554"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7pPr>
            <a:lvl8pPr marL="3291408"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8pPr>
            <a:lvl9pPr marL="3730262"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9pPr>
          </a:lstStyle>
          <a:p>
            <a:pPr marL="0" marR="0" lvl="0" indent="0" algn="r" defTabSz="927994" rtl="0" eaLnBrk="1" fontAlgn="auto" latinLnBrk="0" hangingPunct="1">
              <a:lnSpc>
                <a:spcPct val="100000"/>
              </a:lnSpc>
              <a:spcBef>
                <a:spcPts val="0"/>
              </a:spcBef>
              <a:spcAft>
                <a:spcPts val="0"/>
              </a:spcAft>
              <a:buClrTx/>
              <a:buSzTx/>
              <a:buFontTx/>
              <a:buNone/>
              <a:tabLst/>
              <a:defRPr/>
            </a:pPr>
            <a:fld id="{2DF9FBC9-00F4-4659-A677-2003F3127F1D}" type="slidenum">
              <a:rPr kumimoji="0" lang="en-US" sz="13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27994" rtl="0" eaLnBrk="1" fontAlgn="auto" latinLnBrk="0" hangingPunct="1">
                <a:lnSpc>
                  <a:spcPct val="100000"/>
                </a:lnSpc>
                <a:spcBef>
                  <a:spcPts val="0"/>
                </a:spcBef>
                <a:spcAft>
                  <a:spcPts val="0"/>
                </a:spcAft>
                <a:buClrTx/>
                <a:buSzTx/>
                <a:buFontTx/>
                <a:buNone/>
                <a:tabLst/>
                <a:defRPr/>
              </a:pPr>
              <a:t>2</a:t>
            </a:fld>
            <a:endParaRPr kumimoji="0" lang="en-US" sz="13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1342460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27994" eaLnBrk="0" hangingPunct="0">
              <a:defRPr b="1">
                <a:solidFill>
                  <a:schemeClr val="tx1"/>
                </a:solidFill>
                <a:latin typeface="Arial" charset="0"/>
              </a:defRPr>
            </a:lvl1pPr>
            <a:lvl2pPr marL="713139" indent="-274283" defTabSz="927994" eaLnBrk="0" hangingPunct="0">
              <a:defRPr b="1">
                <a:solidFill>
                  <a:schemeClr val="tx1"/>
                </a:solidFill>
                <a:latin typeface="Arial" charset="0"/>
              </a:defRPr>
            </a:lvl2pPr>
            <a:lvl3pPr marL="1097137" indent="-219428" defTabSz="927994" eaLnBrk="0" hangingPunct="0">
              <a:defRPr b="1">
                <a:solidFill>
                  <a:schemeClr val="tx1"/>
                </a:solidFill>
                <a:latin typeface="Arial" charset="0"/>
              </a:defRPr>
            </a:lvl3pPr>
            <a:lvl4pPr marL="1535992" indent="-219428" defTabSz="927994" eaLnBrk="0" hangingPunct="0">
              <a:defRPr b="1">
                <a:solidFill>
                  <a:schemeClr val="tx1"/>
                </a:solidFill>
                <a:latin typeface="Arial" charset="0"/>
              </a:defRPr>
            </a:lvl4pPr>
            <a:lvl5pPr marL="1974845" indent="-219428" defTabSz="927994" eaLnBrk="0" hangingPunct="0">
              <a:defRPr b="1">
                <a:solidFill>
                  <a:schemeClr val="tx1"/>
                </a:solidFill>
                <a:latin typeface="Arial" charset="0"/>
              </a:defRPr>
            </a:lvl5pPr>
            <a:lvl6pPr marL="2413701"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6pPr>
            <a:lvl7pPr marL="2852554"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7pPr>
            <a:lvl8pPr marL="3291408"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8pPr>
            <a:lvl9pPr marL="3730262"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9pPr>
          </a:lstStyle>
          <a:p>
            <a:pPr marL="0" marR="0" lvl="0" indent="0" algn="r" defTabSz="927994" rtl="0" eaLnBrk="1" fontAlgn="auto" latinLnBrk="0" hangingPunct="1">
              <a:lnSpc>
                <a:spcPct val="100000"/>
              </a:lnSpc>
              <a:spcBef>
                <a:spcPts val="0"/>
              </a:spcBef>
              <a:spcAft>
                <a:spcPts val="0"/>
              </a:spcAft>
              <a:buClrTx/>
              <a:buSzTx/>
              <a:buFontTx/>
              <a:buNone/>
              <a:tabLst/>
              <a:defRPr/>
            </a:pPr>
            <a:fld id="{2DF9FBC9-00F4-4659-A677-2003F3127F1D}" type="slidenum">
              <a:rPr kumimoji="0" lang="en-US" sz="13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27994" rtl="0" eaLnBrk="1" fontAlgn="auto" latinLnBrk="0" hangingPunct="1">
                <a:lnSpc>
                  <a:spcPct val="100000"/>
                </a:lnSpc>
                <a:spcBef>
                  <a:spcPts val="0"/>
                </a:spcBef>
                <a:spcAft>
                  <a:spcPts val="0"/>
                </a:spcAft>
                <a:buClrTx/>
                <a:buSzTx/>
                <a:buFontTx/>
                <a:buNone/>
                <a:tabLst/>
                <a:defRPr/>
              </a:pPr>
              <a:t>3</a:t>
            </a:fld>
            <a:endParaRPr kumimoji="0" lang="en-US" sz="13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3272574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27994" eaLnBrk="0" hangingPunct="0">
              <a:defRPr b="1">
                <a:solidFill>
                  <a:schemeClr val="tx1"/>
                </a:solidFill>
                <a:latin typeface="Arial" charset="0"/>
              </a:defRPr>
            </a:lvl1pPr>
            <a:lvl2pPr marL="713139" indent="-274283" defTabSz="927994" eaLnBrk="0" hangingPunct="0">
              <a:defRPr b="1">
                <a:solidFill>
                  <a:schemeClr val="tx1"/>
                </a:solidFill>
                <a:latin typeface="Arial" charset="0"/>
              </a:defRPr>
            </a:lvl2pPr>
            <a:lvl3pPr marL="1097137" indent="-219428" defTabSz="927994" eaLnBrk="0" hangingPunct="0">
              <a:defRPr b="1">
                <a:solidFill>
                  <a:schemeClr val="tx1"/>
                </a:solidFill>
                <a:latin typeface="Arial" charset="0"/>
              </a:defRPr>
            </a:lvl3pPr>
            <a:lvl4pPr marL="1535992" indent="-219428" defTabSz="927994" eaLnBrk="0" hangingPunct="0">
              <a:defRPr b="1">
                <a:solidFill>
                  <a:schemeClr val="tx1"/>
                </a:solidFill>
                <a:latin typeface="Arial" charset="0"/>
              </a:defRPr>
            </a:lvl4pPr>
            <a:lvl5pPr marL="1974845" indent="-219428" defTabSz="927994" eaLnBrk="0" hangingPunct="0">
              <a:defRPr b="1">
                <a:solidFill>
                  <a:schemeClr val="tx1"/>
                </a:solidFill>
                <a:latin typeface="Arial" charset="0"/>
              </a:defRPr>
            </a:lvl5pPr>
            <a:lvl6pPr marL="2413701"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6pPr>
            <a:lvl7pPr marL="2852554"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7pPr>
            <a:lvl8pPr marL="3291408"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8pPr>
            <a:lvl9pPr marL="3730262"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9pPr>
          </a:lstStyle>
          <a:p>
            <a:pPr marL="0" marR="0" lvl="0" indent="0" algn="r" defTabSz="927994" rtl="0" eaLnBrk="1" fontAlgn="auto" latinLnBrk="0" hangingPunct="1">
              <a:lnSpc>
                <a:spcPct val="100000"/>
              </a:lnSpc>
              <a:spcBef>
                <a:spcPts val="0"/>
              </a:spcBef>
              <a:spcAft>
                <a:spcPts val="0"/>
              </a:spcAft>
              <a:buClrTx/>
              <a:buSzTx/>
              <a:buFontTx/>
              <a:buNone/>
              <a:tabLst/>
              <a:defRPr/>
            </a:pPr>
            <a:fld id="{2DF9FBC9-00F4-4659-A677-2003F3127F1D}" type="slidenum">
              <a:rPr kumimoji="0" lang="en-US" sz="13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27994" rtl="0" eaLnBrk="1" fontAlgn="auto" latinLnBrk="0" hangingPunct="1">
                <a:lnSpc>
                  <a:spcPct val="100000"/>
                </a:lnSpc>
                <a:spcBef>
                  <a:spcPts val="0"/>
                </a:spcBef>
                <a:spcAft>
                  <a:spcPts val="0"/>
                </a:spcAft>
                <a:buClrTx/>
                <a:buSzTx/>
                <a:buFontTx/>
                <a:buNone/>
                <a:tabLst/>
                <a:defRPr/>
              </a:pPr>
              <a:t>4</a:t>
            </a:fld>
            <a:endParaRPr kumimoji="0" lang="en-US" sz="13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579202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27994" eaLnBrk="0" hangingPunct="0">
              <a:defRPr b="1">
                <a:solidFill>
                  <a:schemeClr val="tx1"/>
                </a:solidFill>
                <a:latin typeface="Arial" charset="0"/>
              </a:defRPr>
            </a:lvl1pPr>
            <a:lvl2pPr marL="713139" indent="-274283" defTabSz="927994" eaLnBrk="0" hangingPunct="0">
              <a:defRPr b="1">
                <a:solidFill>
                  <a:schemeClr val="tx1"/>
                </a:solidFill>
                <a:latin typeface="Arial" charset="0"/>
              </a:defRPr>
            </a:lvl2pPr>
            <a:lvl3pPr marL="1097137" indent="-219428" defTabSz="927994" eaLnBrk="0" hangingPunct="0">
              <a:defRPr b="1">
                <a:solidFill>
                  <a:schemeClr val="tx1"/>
                </a:solidFill>
                <a:latin typeface="Arial" charset="0"/>
              </a:defRPr>
            </a:lvl3pPr>
            <a:lvl4pPr marL="1535992" indent="-219428" defTabSz="927994" eaLnBrk="0" hangingPunct="0">
              <a:defRPr b="1">
                <a:solidFill>
                  <a:schemeClr val="tx1"/>
                </a:solidFill>
                <a:latin typeface="Arial" charset="0"/>
              </a:defRPr>
            </a:lvl4pPr>
            <a:lvl5pPr marL="1974845" indent="-219428" defTabSz="927994" eaLnBrk="0" hangingPunct="0">
              <a:defRPr b="1">
                <a:solidFill>
                  <a:schemeClr val="tx1"/>
                </a:solidFill>
                <a:latin typeface="Arial" charset="0"/>
              </a:defRPr>
            </a:lvl5pPr>
            <a:lvl6pPr marL="2413701"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6pPr>
            <a:lvl7pPr marL="2852554"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7pPr>
            <a:lvl8pPr marL="3291408"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8pPr>
            <a:lvl9pPr marL="3730262"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9pPr>
          </a:lstStyle>
          <a:p>
            <a:pPr marL="0" marR="0" lvl="0" indent="0" algn="r" defTabSz="927994" rtl="0" eaLnBrk="1" fontAlgn="auto" latinLnBrk="0" hangingPunct="1">
              <a:lnSpc>
                <a:spcPct val="100000"/>
              </a:lnSpc>
              <a:spcBef>
                <a:spcPts val="0"/>
              </a:spcBef>
              <a:spcAft>
                <a:spcPts val="0"/>
              </a:spcAft>
              <a:buClrTx/>
              <a:buSzTx/>
              <a:buFontTx/>
              <a:buNone/>
              <a:tabLst/>
              <a:defRPr/>
            </a:pPr>
            <a:fld id="{2DF9FBC9-00F4-4659-A677-2003F3127F1D}" type="slidenum">
              <a:rPr kumimoji="0" lang="en-US" sz="13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27994" rtl="0" eaLnBrk="1" fontAlgn="auto" latinLnBrk="0" hangingPunct="1">
                <a:lnSpc>
                  <a:spcPct val="100000"/>
                </a:lnSpc>
                <a:spcBef>
                  <a:spcPts val="0"/>
                </a:spcBef>
                <a:spcAft>
                  <a:spcPts val="0"/>
                </a:spcAft>
                <a:buClrTx/>
                <a:buSzTx/>
                <a:buFontTx/>
                <a:buNone/>
                <a:tabLst/>
                <a:defRPr/>
              </a:pPr>
              <a:t>5</a:t>
            </a:fld>
            <a:endParaRPr kumimoji="0" lang="en-US" sz="13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2556263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E3A245-5C8C-D476-D59A-CE813A0EEF51}"/>
            </a:ext>
          </a:extLst>
        </p:cNvPr>
        <p:cNvGrpSpPr/>
        <p:nvPr/>
      </p:nvGrpSpPr>
      <p:grpSpPr>
        <a:xfrm>
          <a:off x="0" y="0"/>
          <a:ext cx="0" cy="0"/>
          <a:chOff x="0" y="0"/>
          <a:chExt cx="0" cy="0"/>
        </a:xfrm>
      </p:grpSpPr>
      <p:sp>
        <p:nvSpPr>
          <p:cNvPr id="26626" name="Rectangle 7">
            <a:extLst>
              <a:ext uri="{FF2B5EF4-FFF2-40B4-BE49-F238E27FC236}">
                <a16:creationId xmlns:a16="http://schemas.microsoft.com/office/drawing/2014/main" id="{E44EEC44-6492-3BD4-C22C-A98CAE30A928}"/>
              </a:ext>
            </a:extLst>
          </p:cNvPr>
          <p:cNvSpPr>
            <a:spLocks noGrp="1" noChangeArrowheads="1"/>
          </p:cNvSpPr>
          <p:nvPr>
            <p:ph type="sldNum" sz="quarter" idx="5"/>
          </p:nvPr>
        </p:nvSpPr>
        <p:spPr>
          <a:noFill/>
        </p:spPr>
        <p:txBody>
          <a:bodyPr/>
          <a:lstStyle>
            <a:lvl1pPr defTabSz="927994" eaLnBrk="0" hangingPunct="0">
              <a:defRPr b="1">
                <a:solidFill>
                  <a:schemeClr val="tx1"/>
                </a:solidFill>
                <a:latin typeface="Arial" charset="0"/>
              </a:defRPr>
            </a:lvl1pPr>
            <a:lvl2pPr marL="713139" indent="-274283" defTabSz="927994" eaLnBrk="0" hangingPunct="0">
              <a:defRPr b="1">
                <a:solidFill>
                  <a:schemeClr val="tx1"/>
                </a:solidFill>
                <a:latin typeface="Arial" charset="0"/>
              </a:defRPr>
            </a:lvl2pPr>
            <a:lvl3pPr marL="1097137" indent="-219428" defTabSz="927994" eaLnBrk="0" hangingPunct="0">
              <a:defRPr b="1">
                <a:solidFill>
                  <a:schemeClr val="tx1"/>
                </a:solidFill>
                <a:latin typeface="Arial" charset="0"/>
              </a:defRPr>
            </a:lvl3pPr>
            <a:lvl4pPr marL="1535992" indent="-219428" defTabSz="927994" eaLnBrk="0" hangingPunct="0">
              <a:defRPr b="1">
                <a:solidFill>
                  <a:schemeClr val="tx1"/>
                </a:solidFill>
                <a:latin typeface="Arial" charset="0"/>
              </a:defRPr>
            </a:lvl4pPr>
            <a:lvl5pPr marL="1974845" indent="-219428" defTabSz="927994" eaLnBrk="0" hangingPunct="0">
              <a:defRPr b="1">
                <a:solidFill>
                  <a:schemeClr val="tx1"/>
                </a:solidFill>
                <a:latin typeface="Arial" charset="0"/>
              </a:defRPr>
            </a:lvl5pPr>
            <a:lvl6pPr marL="2413701"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6pPr>
            <a:lvl7pPr marL="2852554"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7pPr>
            <a:lvl8pPr marL="3291408"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8pPr>
            <a:lvl9pPr marL="3730262"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9pPr>
          </a:lstStyle>
          <a:p>
            <a:pPr marL="0" marR="0" lvl="0" indent="0" algn="r" defTabSz="927994" rtl="0" eaLnBrk="1" fontAlgn="auto" latinLnBrk="0" hangingPunct="1">
              <a:lnSpc>
                <a:spcPct val="100000"/>
              </a:lnSpc>
              <a:spcBef>
                <a:spcPts val="0"/>
              </a:spcBef>
              <a:spcAft>
                <a:spcPts val="0"/>
              </a:spcAft>
              <a:buClrTx/>
              <a:buSzTx/>
              <a:buFontTx/>
              <a:buNone/>
              <a:tabLst/>
              <a:defRPr/>
            </a:pPr>
            <a:fld id="{2DF9FBC9-00F4-4659-A677-2003F3127F1D}" type="slidenum">
              <a:rPr kumimoji="0" lang="en-US" sz="13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27994" rtl="0" eaLnBrk="1" fontAlgn="auto" latinLnBrk="0" hangingPunct="1">
                <a:lnSpc>
                  <a:spcPct val="100000"/>
                </a:lnSpc>
                <a:spcBef>
                  <a:spcPts val="0"/>
                </a:spcBef>
                <a:spcAft>
                  <a:spcPts val="0"/>
                </a:spcAft>
                <a:buClrTx/>
                <a:buSzTx/>
                <a:buFontTx/>
                <a:buNone/>
                <a:tabLst/>
                <a:defRPr/>
              </a:pPr>
              <a:t>6</a:t>
            </a:fld>
            <a:endParaRPr kumimoji="0" lang="en-US" sz="13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6627" name="Rectangle 2">
            <a:extLst>
              <a:ext uri="{FF2B5EF4-FFF2-40B4-BE49-F238E27FC236}">
                <a16:creationId xmlns:a16="http://schemas.microsoft.com/office/drawing/2014/main" id="{E0C0C862-B549-FA87-6FE4-FD36A4A799C6}"/>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49722DD5-8487-7C65-8A94-32757D99CB52}"/>
              </a:ext>
            </a:extLst>
          </p:cNvPr>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2543282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27994" eaLnBrk="0" hangingPunct="0">
              <a:defRPr b="1">
                <a:solidFill>
                  <a:schemeClr val="tx1"/>
                </a:solidFill>
                <a:latin typeface="Arial" charset="0"/>
              </a:defRPr>
            </a:lvl1pPr>
            <a:lvl2pPr marL="713139" indent="-274283" defTabSz="927994" eaLnBrk="0" hangingPunct="0">
              <a:defRPr b="1">
                <a:solidFill>
                  <a:schemeClr val="tx1"/>
                </a:solidFill>
                <a:latin typeface="Arial" charset="0"/>
              </a:defRPr>
            </a:lvl2pPr>
            <a:lvl3pPr marL="1097137" indent="-219428" defTabSz="927994" eaLnBrk="0" hangingPunct="0">
              <a:defRPr b="1">
                <a:solidFill>
                  <a:schemeClr val="tx1"/>
                </a:solidFill>
                <a:latin typeface="Arial" charset="0"/>
              </a:defRPr>
            </a:lvl3pPr>
            <a:lvl4pPr marL="1535992" indent="-219428" defTabSz="927994" eaLnBrk="0" hangingPunct="0">
              <a:defRPr b="1">
                <a:solidFill>
                  <a:schemeClr val="tx1"/>
                </a:solidFill>
                <a:latin typeface="Arial" charset="0"/>
              </a:defRPr>
            </a:lvl4pPr>
            <a:lvl5pPr marL="1974845" indent="-219428" defTabSz="927994" eaLnBrk="0" hangingPunct="0">
              <a:defRPr b="1">
                <a:solidFill>
                  <a:schemeClr val="tx1"/>
                </a:solidFill>
                <a:latin typeface="Arial" charset="0"/>
              </a:defRPr>
            </a:lvl5pPr>
            <a:lvl6pPr marL="2413701"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6pPr>
            <a:lvl7pPr marL="2852554"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7pPr>
            <a:lvl8pPr marL="3291408"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8pPr>
            <a:lvl9pPr marL="3730262"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9pPr>
          </a:lstStyle>
          <a:p>
            <a:pPr marL="0" marR="0" lvl="0" indent="0" algn="r" defTabSz="927994" rtl="0" eaLnBrk="1" fontAlgn="auto" latinLnBrk="0" hangingPunct="1">
              <a:lnSpc>
                <a:spcPct val="100000"/>
              </a:lnSpc>
              <a:spcBef>
                <a:spcPts val="0"/>
              </a:spcBef>
              <a:spcAft>
                <a:spcPts val="0"/>
              </a:spcAft>
              <a:buClrTx/>
              <a:buSzTx/>
              <a:buFontTx/>
              <a:buNone/>
              <a:tabLst/>
              <a:defRPr/>
            </a:pPr>
            <a:fld id="{2DF9FBC9-00F4-4659-A677-2003F3127F1D}" type="slidenum">
              <a:rPr kumimoji="0" lang="en-US" sz="13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27994" rtl="0" eaLnBrk="1" fontAlgn="auto" latinLnBrk="0" hangingPunct="1">
                <a:lnSpc>
                  <a:spcPct val="100000"/>
                </a:lnSpc>
                <a:spcBef>
                  <a:spcPts val="0"/>
                </a:spcBef>
                <a:spcAft>
                  <a:spcPts val="0"/>
                </a:spcAft>
                <a:buClrTx/>
                <a:buSzTx/>
                <a:buFontTx/>
                <a:buNone/>
                <a:tabLst/>
                <a:defRPr/>
              </a:pPr>
              <a:t>7</a:t>
            </a:fld>
            <a:endParaRPr kumimoji="0" lang="en-US" sz="13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457963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CF27A0-3E98-34F6-0E0B-ED1EED6F82DD}"/>
            </a:ext>
          </a:extLst>
        </p:cNvPr>
        <p:cNvGrpSpPr/>
        <p:nvPr/>
      </p:nvGrpSpPr>
      <p:grpSpPr>
        <a:xfrm>
          <a:off x="0" y="0"/>
          <a:ext cx="0" cy="0"/>
          <a:chOff x="0" y="0"/>
          <a:chExt cx="0" cy="0"/>
        </a:xfrm>
      </p:grpSpPr>
      <p:sp>
        <p:nvSpPr>
          <p:cNvPr id="26626" name="Rectangle 7">
            <a:extLst>
              <a:ext uri="{FF2B5EF4-FFF2-40B4-BE49-F238E27FC236}">
                <a16:creationId xmlns:a16="http://schemas.microsoft.com/office/drawing/2014/main" id="{8A2F2194-FFFF-DD7B-CAF2-F044187AD37C}"/>
              </a:ext>
            </a:extLst>
          </p:cNvPr>
          <p:cNvSpPr>
            <a:spLocks noGrp="1" noChangeArrowheads="1"/>
          </p:cNvSpPr>
          <p:nvPr>
            <p:ph type="sldNum" sz="quarter" idx="5"/>
          </p:nvPr>
        </p:nvSpPr>
        <p:spPr>
          <a:noFill/>
        </p:spPr>
        <p:txBody>
          <a:bodyPr/>
          <a:lstStyle>
            <a:lvl1pPr defTabSz="927994" eaLnBrk="0" hangingPunct="0">
              <a:defRPr b="1">
                <a:solidFill>
                  <a:schemeClr val="tx1"/>
                </a:solidFill>
                <a:latin typeface="Arial" charset="0"/>
              </a:defRPr>
            </a:lvl1pPr>
            <a:lvl2pPr marL="713139" indent="-274283" defTabSz="927994" eaLnBrk="0" hangingPunct="0">
              <a:defRPr b="1">
                <a:solidFill>
                  <a:schemeClr val="tx1"/>
                </a:solidFill>
                <a:latin typeface="Arial" charset="0"/>
              </a:defRPr>
            </a:lvl2pPr>
            <a:lvl3pPr marL="1097137" indent="-219428" defTabSz="927994" eaLnBrk="0" hangingPunct="0">
              <a:defRPr b="1">
                <a:solidFill>
                  <a:schemeClr val="tx1"/>
                </a:solidFill>
                <a:latin typeface="Arial" charset="0"/>
              </a:defRPr>
            </a:lvl3pPr>
            <a:lvl4pPr marL="1535992" indent="-219428" defTabSz="927994" eaLnBrk="0" hangingPunct="0">
              <a:defRPr b="1">
                <a:solidFill>
                  <a:schemeClr val="tx1"/>
                </a:solidFill>
                <a:latin typeface="Arial" charset="0"/>
              </a:defRPr>
            </a:lvl4pPr>
            <a:lvl5pPr marL="1974845" indent="-219428" defTabSz="927994" eaLnBrk="0" hangingPunct="0">
              <a:defRPr b="1">
                <a:solidFill>
                  <a:schemeClr val="tx1"/>
                </a:solidFill>
                <a:latin typeface="Arial" charset="0"/>
              </a:defRPr>
            </a:lvl5pPr>
            <a:lvl6pPr marL="2413701"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6pPr>
            <a:lvl7pPr marL="2852554"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7pPr>
            <a:lvl8pPr marL="3291408"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8pPr>
            <a:lvl9pPr marL="3730262"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9pPr>
          </a:lstStyle>
          <a:p>
            <a:pPr marL="0" marR="0" lvl="0" indent="0" algn="r" defTabSz="927994" rtl="0" eaLnBrk="1" fontAlgn="auto" latinLnBrk="0" hangingPunct="1">
              <a:lnSpc>
                <a:spcPct val="100000"/>
              </a:lnSpc>
              <a:spcBef>
                <a:spcPts val="0"/>
              </a:spcBef>
              <a:spcAft>
                <a:spcPts val="0"/>
              </a:spcAft>
              <a:buClrTx/>
              <a:buSzTx/>
              <a:buFontTx/>
              <a:buNone/>
              <a:tabLst/>
              <a:defRPr/>
            </a:pPr>
            <a:fld id="{2DF9FBC9-00F4-4659-A677-2003F3127F1D}" type="slidenum">
              <a:rPr kumimoji="0" lang="en-US" sz="13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27994" rtl="0" eaLnBrk="1" fontAlgn="auto" latinLnBrk="0" hangingPunct="1">
                <a:lnSpc>
                  <a:spcPct val="100000"/>
                </a:lnSpc>
                <a:spcBef>
                  <a:spcPts val="0"/>
                </a:spcBef>
                <a:spcAft>
                  <a:spcPts val="0"/>
                </a:spcAft>
                <a:buClrTx/>
                <a:buSzTx/>
                <a:buFontTx/>
                <a:buNone/>
                <a:tabLst/>
                <a:defRPr/>
              </a:pPr>
              <a:t>8</a:t>
            </a:fld>
            <a:endParaRPr kumimoji="0" lang="en-US" sz="13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6627" name="Rectangle 2">
            <a:extLst>
              <a:ext uri="{FF2B5EF4-FFF2-40B4-BE49-F238E27FC236}">
                <a16:creationId xmlns:a16="http://schemas.microsoft.com/office/drawing/2014/main" id="{7626D4BA-33B0-FAD7-17FB-C7BD82E24466}"/>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7B6979B9-34D2-E436-FA99-FB6304755745}"/>
              </a:ext>
            </a:extLst>
          </p:cNvPr>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3897728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27994" eaLnBrk="0" hangingPunct="0">
              <a:defRPr b="1">
                <a:solidFill>
                  <a:schemeClr val="tx1"/>
                </a:solidFill>
                <a:latin typeface="Arial" charset="0"/>
              </a:defRPr>
            </a:lvl1pPr>
            <a:lvl2pPr marL="713139" indent="-274283" defTabSz="927994" eaLnBrk="0" hangingPunct="0">
              <a:defRPr b="1">
                <a:solidFill>
                  <a:schemeClr val="tx1"/>
                </a:solidFill>
                <a:latin typeface="Arial" charset="0"/>
              </a:defRPr>
            </a:lvl2pPr>
            <a:lvl3pPr marL="1097137" indent="-219428" defTabSz="927994" eaLnBrk="0" hangingPunct="0">
              <a:defRPr b="1">
                <a:solidFill>
                  <a:schemeClr val="tx1"/>
                </a:solidFill>
                <a:latin typeface="Arial" charset="0"/>
              </a:defRPr>
            </a:lvl3pPr>
            <a:lvl4pPr marL="1535992" indent="-219428" defTabSz="927994" eaLnBrk="0" hangingPunct="0">
              <a:defRPr b="1">
                <a:solidFill>
                  <a:schemeClr val="tx1"/>
                </a:solidFill>
                <a:latin typeface="Arial" charset="0"/>
              </a:defRPr>
            </a:lvl4pPr>
            <a:lvl5pPr marL="1974845" indent="-219428" defTabSz="927994" eaLnBrk="0" hangingPunct="0">
              <a:defRPr b="1">
                <a:solidFill>
                  <a:schemeClr val="tx1"/>
                </a:solidFill>
                <a:latin typeface="Arial" charset="0"/>
              </a:defRPr>
            </a:lvl5pPr>
            <a:lvl6pPr marL="2413701"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6pPr>
            <a:lvl7pPr marL="2852554"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7pPr>
            <a:lvl8pPr marL="3291408"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8pPr>
            <a:lvl9pPr marL="3730262" indent="-219428" defTabSz="927994" eaLnBrk="0" fontAlgn="base" hangingPunct="0">
              <a:spcBef>
                <a:spcPct val="0"/>
              </a:spcBef>
              <a:spcAft>
                <a:spcPct val="0"/>
              </a:spcAft>
              <a:buClr>
                <a:srgbClr val="5F5F5F"/>
              </a:buClr>
              <a:buSzPct val="75000"/>
              <a:buFont typeface="Wingdings" pitchFamily="2" charset="2"/>
              <a:buChar char="•"/>
              <a:defRPr b="1">
                <a:solidFill>
                  <a:schemeClr val="tx1"/>
                </a:solidFill>
                <a:latin typeface="Arial" charset="0"/>
              </a:defRPr>
            </a:lvl9pPr>
          </a:lstStyle>
          <a:p>
            <a:pPr marL="0" marR="0" lvl="0" indent="0" algn="r" defTabSz="927994" rtl="0" eaLnBrk="1" fontAlgn="auto" latinLnBrk="0" hangingPunct="1">
              <a:lnSpc>
                <a:spcPct val="100000"/>
              </a:lnSpc>
              <a:spcBef>
                <a:spcPts val="0"/>
              </a:spcBef>
              <a:spcAft>
                <a:spcPts val="0"/>
              </a:spcAft>
              <a:buClrTx/>
              <a:buSzTx/>
              <a:buFontTx/>
              <a:buNone/>
              <a:tabLst/>
              <a:defRPr/>
            </a:pPr>
            <a:fld id="{2DF9FBC9-00F4-4659-A677-2003F3127F1D}" type="slidenum">
              <a:rPr kumimoji="0" lang="en-US" sz="13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27994" rtl="0" eaLnBrk="1" fontAlgn="auto" latinLnBrk="0" hangingPunct="1">
                <a:lnSpc>
                  <a:spcPct val="100000"/>
                </a:lnSpc>
                <a:spcBef>
                  <a:spcPts val="0"/>
                </a:spcBef>
                <a:spcAft>
                  <a:spcPts val="0"/>
                </a:spcAft>
                <a:buClrTx/>
                <a:buSzTx/>
                <a:buFontTx/>
                <a:buNone/>
                <a:tabLst/>
                <a:defRPr/>
              </a:pPr>
              <a:t>9</a:t>
            </a:fld>
            <a:endParaRPr kumimoji="0" lang="en-US" sz="13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2379312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3CC5AA-37A0-4200-AB39-7D82698EC456}" type="datetime1">
              <a:rPr lang="en-US" smtClean="0"/>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F1FB1A-581F-4E9B-8464-9B29AF4367B4}" type="slidenum">
              <a:rPr lang="en-US" smtClean="0"/>
              <a:pPr/>
              <a:t>‹#›</a:t>
            </a:fld>
            <a:endParaRPr lang="en-US"/>
          </a:p>
        </p:txBody>
      </p:sp>
    </p:spTree>
    <p:extLst>
      <p:ext uri="{BB962C8B-B14F-4D97-AF65-F5344CB8AC3E}">
        <p14:creationId xmlns:p14="http://schemas.microsoft.com/office/powerpoint/2010/main" val="496471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84C3F2-E51C-4206-88CA-A2CC0A55C9BC}" type="datetime1">
              <a:rPr lang="en-US" smtClean="0"/>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2D2812-AA97-4478-8F24-B091316F6C6A}" type="slidenum">
              <a:rPr lang="en-US" smtClean="0"/>
              <a:pPr/>
              <a:t>‹#›</a:t>
            </a:fld>
            <a:endParaRPr lang="en-US"/>
          </a:p>
        </p:txBody>
      </p:sp>
    </p:spTree>
    <p:extLst>
      <p:ext uri="{BB962C8B-B14F-4D97-AF65-F5344CB8AC3E}">
        <p14:creationId xmlns:p14="http://schemas.microsoft.com/office/powerpoint/2010/main" val="1088298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BF6FC2-8930-4CE6-B785-ACC00696A8F7}" type="datetime1">
              <a:rPr lang="en-US" smtClean="0"/>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2D2812-AA97-4478-8F24-B091316F6C6A}"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21355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2F5C6F3-FDBB-44FD-96C9-743622846C86}" type="datetime1">
              <a:rPr lang="en-US" smtClean="0"/>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2D2812-AA97-4478-8F24-B091316F6C6A}" type="slidenum">
              <a:rPr lang="en-US" smtClean="0"/>
              <a:pPr/>
              <a:t>‹#›</a:t>
            </a:fld>
            <a:endParaRPr lang="en-US"/>
          </a:p>
        </p:txBody>
      </p:sp>
    </p:spTree>
    <p:extLst>
      <p:ext uri="{BB962C8B-B14F-4D97-AF65-F5344CB8AC3E}">
        <p14:creationId xmlns:p14="http://schemas.microsoft.com/office/powerpoint/2010/main" val="4155239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CD36EC-D827-4F33-A1B5-628E75B03C3B}" type="datetime1">
              <a:rPr lang="en-US" smtClean="0"/>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2D2812-AA97-4478-8F24-B091316F6C6A}"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49436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CB5B99C-E45B-4E62-BFFD-AC6331EE6EAF}" type="datetime1">
              <a:rPr lang="en-US" smtClean="0"/>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2D2812-AA97-4478-8F24-B091316F6C6A}" type="slidenum">
              <a:rPr lang="en-US" smtClean="0"/>
              <a:pPr/>
              <a:t>‹#›</a:t>
            </a:fld>
            <a:endParaRPr lang="en-US"/>
          </a:p>
        </p:txBody>
      </p:sp>
    </p:spTree>
    <p:extLst>
      <p:ext uri="{BB962C8B-B14F-4D97-AF65-F5344CB8AC3E}">
        <p14:creationId xmlns:p14="http://schemas.microsoft.com/office/powerpoint/2010/main" val="32090890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D0F4C7-41D3-49E6-A94C-8317A9EBFE8F}" type="datetime1">
              <a:rPr lang="en-US" smtClean="0"/>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1F65F8-213A-464B-B50C-0A7CD3B541A6}" type="slidenum">
              <a:rPr lang="en-US" smtClean="0"/>
              <a:pPr/>
              <a:t>‹#›</a:t>
            </a:fld>
            <a:endParaRPr lang="en-US"/>
          </a:p>
        </p:txBody>
      </p:sp>
    </p:spTree>
    <p:extLst>
      <p:ext uri="{BB962C8B-B14F-4D97-AF65-F5344CB8AC3E}">
        <p14:creationId xmlns:p14="http://schemas.microsoft.com/office/powerpoint/2010/main" val="1623025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481374-4BD3-4629-BC77-690E237E1895}" type="datetime1">
              <a:rPr lang="en-US" smtClean="0"/>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8D4BEA-EB4F-4B13-B050-C5510DF44B62}" type="slidenum">
              <a:rPr lang="en-US" smtClean="0"/>
              <a:pPr/>
              <a:t>‹#›</a:t>
            </a:fld>
            <a:endParaRPr lang="en-US"/>
          </a:p>
        </p:txBody>
      </p:sp>
    </p:spTree>
    <p:extLst>
      <p:ext uri="{BB962C8B-B14F-4D97-AF65-F5344CB8AC3E}">
        <p14:creationId xmlns:p14="http://schemas.microsoft.com/office/powerpoint/2010/main" val="21029149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A1D93-DD4C-4655-A9A6-410F7C07ABA5}"/>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460D0C52-BE57-497A-8A31-DC7E2A1A08D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314AEED3-41D4-4E89-9DC0-23724FC790C9}"/>
              </a:ext>
            </a:extLst>
          </p:cNvPr>
          <p:cNvSpPr>
            <a:spLocks noGrp="1"/>
          </p:cNvSpPr>
          <p:nvPr>
            <p:ph type="dt" sz="half" idx="10"/>
          </p:nvPr>
        </p:nvSpPr>
        <p:spPr/>
        <p:txBody>
          <a:bodyPr/>
          <a:lstStyle/>
          <a:p>
            <a:fld id="{8F9E3BE7-5F84-49FA-BC2B-6703E1B1C91D}" type="datetime1">
              <a:rPr lang="en-US" smtClean="0"/>
              <a:t>2/7/2024</a:t>
            </a:fld>
            <a:endParaRPr lang="en-US" dirty="0"/>
          </a:p>
        </p:txBody>
      </p:sp>
      <p:sp>
        <p:nvSpPr>
          <p:cNvPr id="5" name="Footer Placeholder 4">
            <a:extLst>
              <a:ext uri="{FF2B5EF4-FFF2-40B4-BE49-F238E27FC236}">
                <a16:creationId xmlns:a16="http://schemas.microsoft.com/office/drawing/2014/main" id="{21BA5C35-66E3-4FBC-B863-9B49940A489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56DE151-70FB-477B-BCBE-FA782075D2DD}"/>
              </a:ext>
            </a:extLst>
          </p:cNvPr>
          <p:cNvSpPr>
            <a:spLocks noGrp="1"/>
          </p:cNvSpPr>
          <p:nvPr>
            <p:ph type="sldNum" sz="quarter" idx="12"/>
          </p:nvPr>
        </p:nvSpPr>
        <p:spPr/>
        <p:txBody>
          <a:bodyPr/>
          <a:lstStyle/>
          <a:p>
            <a:fld id="{E9F1FB1A-581F-4E9B-8464-9B29AF4367B4}" type="slidenum">
              <a:rPr lang="en-US" smtClean="0"/>
              <a:pPr/>
              <a:t>‹#›</a:t>
            </a:fld>
            <a:endParaRPr lang="en-US"/>
          </a:p>
        </p:txBody>
      </p:sp>
    </p:spTree>
    <p:extLst>
      <p:ext uri="{BB962C8B-B14F-4D97-AF65-F5344CB8AC3E}">
        <p14:creationId xmlns:p14="http://schemas.microsoft.com/office/powerpoint/2010/main" val="16102087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40184-A804-4281-9ED0-2898DB801A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8B6834-CE84-4DDC-BFBD-A3267D2709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6E216E-86CA-4B0C-A1E7-D905A8965C30}"/>
              </a:ext>
            </a:extLst>
          </p:cNvPr>
          <p:cNvSpPr>
            <a:spLocks noGrp="1"/>
          </p:cNvSpPr>
          <p:nvPr>
            <p:ph type="dt" sz="half" idx="10"/>
          </p:nvPr>
        </p:nvSpPr>
        <p:spPr/>
        <p:txBody>
          <a:bodyPr/>
          <a:lstStyle/>
          <a:p>
            <a:fld id="{8683F3EA-055D-4BEC-98D2-DC91F0B8B119}" type="datetime1">
              <a:rPr lang="en-US" smtClean="0"/>
              <a:t>2/7/2024</a:t>
            </a:fld>
            <a:endParaRPr lang="en-US" dirty="0"/>
          </a:p>
        </p:txBody>
      </p:sp>
      <p:sp>
        <p:nvSpPr>
          <p:cNvPr id="5" name="Footer Placeholder 4">
            <a:extLst>
              <a:ext uri="{FF2B5EF4-FFF2-40B4-BE49-F238E27FC236}">
                <a16:creationId xmlns:a16="http://schemas.microsoft.com/office/drawing/2014/main" id="{5D4507A2-5FF7-461A-8D28-98437499AB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A349669-5A1A-4397-B824-1EA00D932F09}"/>
              </a:ext>
            </a:extLst>
          </p:cNvPr>
          <p:cNvSpPr>
            <a:spLocks noGrp="1"/>
          </p:cNvSpPr>
          <p:nvPr>
            <p:ph type="sldNum" sz="quarter" idx="12"/>
          </p:nvPr>
        </p:nvSpPr>
        <p:spPr/>
        <p:txBody>
          <a:bodyPr/>
          <a:lstStyle/>
          <a:p>
            <a:fld id="{513458D6-B498-451C-8F58-97C84C59C70D}" type="slidenum">
              <a:rPr lang="en-US" smtClean="0"/>
              <a:pPr/>
              <a:t>‹#›</a:t>
            </a:fld>
            <a:endParaRPr lang="en-US"/>
          </a:p>
        </p:txBody>
      </p:sp>
    </p:spTree>
    <p:extLst>
      <p:ext uri="{BB962C8B-B14F-4D97-AF65-F5344CB8AC3E}">
        <p14:creationId xmlns:p14="http://schemas.microsoft.com/office/powerpoint/2010/main" val="36658997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7CFCB-1E0E-4A1A-93D3-52B7EBB6CEA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2F1669F1-605E-4339-8863-60ABA5214E5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5BC2E5-FC16-4323-A87F-C13D4BA99445}"/>
              </a:ext>
            </a:extLst>
          </p:cNvPr>
          <p:cNvSpPr>
            <a:spLocks noGrp="1"/>
          </p:cNvSpPr>
          <p:nvPr>
            <p:ph type="dt" sz="half" idx="10"/>
          </p:nvPr>
        </p:nvSpPr>
        <p:spPr/>
        <p:txBody>
          <a:bodyPr/>
          <a:lstStyle/>
          <a:p>
            <a:fld id="{B35BFFD0-01FC-4666-AE61-5BBD91D72F0E}" type="datetime1">
              <a:rPr lang="en-US" smtClean="0"/>
              <a:t>2/7/2024</a:t>
            </a:fld>
            <a:endParaRPr lang="en-US" dirty="0"/>
          </a:p>
        </p:txBody>
      </p:sp>
      <p:sp>
        <p:nvSpPr>
          <p:cNvPr id="5" name="Footer Placeholder 4">
            <a:extLst>
              <a:ext uri="{FF2B5EF4-FFF2-40B4-BE49-F238E27FC236}">
                <a16:creationId xmlns:a16="http://schemas.microsoft.com/office/drawing/2014/main" id="{15DF8711-9794-47AF-849E-7E52421AA20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17C09-4232-409B-ADB9-61ACEB347E86}"/>
              </a:ext>
            </a:extLst>
          </p:cNvPr>
          <p:cNvSpPr>
            <a:spLocks noGrp="1"/>
          </p:cNvSpPr>
          <p:nvPr>
            <p:ph type="sldNum" sz="quarter" idx="12"/>
          </p:nvPr>
        </p:nvSpPr>
        <p:spPr/>
        <p:txBody>
          <a:bodyPr/>
          <a:lstStyle/>
          <a:p>
            <a:fld id="{C74EA0B7-6307-4883-8A89-474DEEDA346C}" type="slidenum">
              <a:rPr lang="en-US" smtClean="0"/>
              <a:pPr/>
              <a:t>‹#›</a:t>
            </a:fld>
            <a:endParaRPr lang="en-US"/>
          </a:p>
        </p:txBody>
      </p:sp>
    </p:spTree>
    <p:extLst>
      <p:ext uri="{BB962C8B-B14F-4D97-AF65-F5344CB8AC3E}">
        <p14:creationId xmlns:p14="http://schemas.microsoft.com/office/powerpoint/2010/main" val="2254934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0AB1DC-94BB-49F0-B400-75AB63721442}" type="datetime1">
              <a:rPr lang="en-US" smtClean="0"/>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3458D6-B498-451C-8F58-97C84C59C70D}" type="slidenum">
              <a:rPr lang="en-US" smtClean="0"/>
              <a:pPr/>
              <a:t>‹#›</a:t>
            </a:fld>
            <a:endParaRPr lang="en-US"/>
          </a:p>
        </p:txBody>
      </p:sp>
    </p:spTree>
    <p:extLst>
      <p:ext uri="{BB962C8B-B14F-4D97-AF65-F5344CB8AC3E}">
        <p14:creationId xmlns:p14="http://schemas.microsoft.com/office/powerpoint/2010/main" val="23174756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DFF17-617C-4364-8A08-8C3B26A934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D60004-AD32-4434-ABF1-CD5BA88AE24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09C48F-0B59-49BE-89F6-8784992F16DF}"/>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3A1BD2-862D-480C-A3E0-AB444EF10D6D}"/>
              </a:ext>
            </a:extLst>
          </p:cNvPr>
          <p:cNvSpPr>
            <a:spLocks noGrp="1"/>
          </p:cNvSpPr>
          <p:nvPr>
            <p:ph type="dt" sz="half" idx="10"/>
          </p:nvPr>
        </p:nvSpPr>
        <p:spPr/>
        <p:txBody>
          <a:bodyPr/>
          <a:lstStyle/>
          <a:p>
            <a:fld id="{43D15507-051B-451E-A592-915703EBC9A0}" type="datetime1">
              <a:rPr lang="en-US" smtClean="0"/>
              <a:t>2/7/2024</a:t>
            </a:fld>
            <a:endParaRPr lang="en-US" dirty="0"/>
          </a:p>
        </p:txBody>
      </p:sp>
      <p:sp>
        <p:nvSpPr>
          <p:cNvPr id="6" name="Footer Placeholder 5">
            <a:extLst>
              <a:ext uri="{FF2B5EF4-FFF2-40B4-BE49-F238E27FC236}">
                <a16:creationId xmlns:a16="http://schemas.microsoft.com/office/drawing/2014/main" id="{596F293F-7DD1-4D51-B2FE-B6B798C2512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24A8EDD-E321-4ACF-BFF7-9AC85223C63C}"/>
              </a:ext>
            </a:extLst>
          </p:cNvPr>
          <p:cNvSpPr>
            <a:spLocks noGrp="1"/>
          </p:cNvSpPr>
          <p:nvPr>
            <p:ph type="sldNum" sz="quarter" idx="12"/>
          </p:nvPr>
        </p:nvSpPr>
        <p:spPr/>
        <p:txBody>
          <a:bodyPr/>
          <a:lstStyle/>
          <a:p>
            <a:fld id="{6D907E43-BAE9-42CE-B4E0-B5DB49007703}" type="slidenum">
              <a:rPr lang="en-US" smtClean="0"/>
              <a:pPr/>
              <a:t>‹#›</a:t>
            </a:fld>
            <a:endParaRPr lang="en-US"/>
          </a:p>
        </p:txBody>
      </p:sp>
    </p:spTree>
    <p:extLst>
      <p:ext uri="{BB962C8B-B14F-4D97-AF65-F5344CB8AC3E}">
        <p14:creationId xmlns:p14="http://schemas.microsoft.com/office/powerpoint/2010/main" val="7594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92602-06F5-4FF8-A4DE-342D2C3796FF}"/>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DCAC15-4056-4902-9EC2-A23F89BDD6E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367CEFF-0F71-42C5-968D-EA06D15DE55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2C6CBD-21A5-4A38-8E93-3707B5D8A27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52B68DE-802E-4117-9713-96F776C9FE77}"/>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362659-D1CD-4F89-8E55-C6089E3E5028}"/>
              </a:ext>
            </a:extLst>
          </p:cNvPr>
          <p:cNvSpPr>
            <a:spLocks noGrp="1"/>
          </p:cNvSpPr>
          <p:nvPr>
            <p:ph type="dt" sz="half" idx="10"/>
          </p:nvPr>
        </p:nvSpPr>
        <p:spPr/>
        <p:txBody>
          <a:bodyPr/>
          <a:lstStyle/>
          <a:p>
            <a:fld id="{6DAF5FF4-7C9F-4B32-A216-7D1E5A2FCE5A}" type="datetime1">
              <a:rPr lang="en-US" smtClean="0"/>
              <a:t>2/7/2024</a:t>
            </a:fld>
            <a:endParaRPr lang="en-US" dirty="0"/>
          </a:p>
        </p:txBody>
      </p:sp>
      <p:sp>
        <p:nvSpPr>
          <p:cNvPr id="8" name="Footer Placeholder 7">
            <a:extLst>
              <a:ext uri="{FF2B5EF4-FFF2-40B4-BE49-F238E27FC236}">
                <a16:creationId xmlns:a16="http://schemas.microsoft.com/office/drawing/2014/main" id="{7291168B-8493-4C1F-9683-9FB1F5CEFA6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B5A3760-9DF7-4BA8-9BC6-71113C4A8747}"/>
              </a:ext>
            </a:extLst>
          </p:cNvPr>
          <p:cNvSpPr>
            <a:spLocks noGrp="1"/>
          </p:cNvSpPr>
          <p:nvPr>
            <p:ph type="sldNum" sz="quarter" idx="12"/>
          </p:nvPr>
        </p:nvSpPr>
        <p:spPr/>
        <p:txBody>
          <a:bodyPr/>
          <a:lstStyle/>
          <a:p>
            <a:fld id="{C7AF7602-CE80-45A7-8CFD-95F3E39364B6}" type="slidenum">
              <a:rPr lang="en-US" smtClean="0"/>
              <a:pPr/>
              <a:t>‹#›</a:t>
            </a:fld>
            <a:endParaRPr lang="en-US"/>
          </a:p>
        </p:txBody>
      </p:sp>
    </p:spTree>
    <p:extLst>
      <p:ext uri="{BB962C8B-B14F-4D97-AF65-F5344CB8AC3E}">
        <p14:creationId xmlns:p14="http://schemas.microsoft.com/office/powerpoint/2010/main" val="41362466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05759-7BA3-4C80-BD7E-E2EBFF1BFB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FE624F-4913-47C2-B29F-38866D6DE2C9}"/>
              </a:ext>
            </a:extLst>
          </p:cNvPr>
          <p:cNvSpPr>
            <a:spLocks noGrp="1"/>
          </p:cNvSpPr>
          <p:nvPr>
            <p:ph type="dt" sz="half" idx="10"/>
          </p:nvPr>
        </p:nvSpPr>
        <p:spPr/>
        <p:txBody>
          <a:bodyPr/>
          <a:lstStyle/>
          <a:p>
            <a:fld id="{9E1154C2-3710-47DD-B538-D85A6A3F5B88}" type="datetime1">
              <a:rPr lang="en-US" smtClean="0"/>
              <a:t>2/7/2024</a:t>
            </a:fld>
            <a:endParaRPr lang="en-US" dirty="0"/>
          </a:p>
        </p:txBody>
      </p:sp>
      <p:sp>
        <p:nvSpPr>
          <p:cNvPr id="4" name="Footer Placeholder 3">
            <a:extLst>
              <a:ext uri="{FF2B5EF4-FFF2-40B4-BE49-F238E27FC236}">
                <a16:creationId xmlns:a16="http://schemas.microsoft.com/office/drawing/2014/main" id="{724253D8-711F-4BD2-909D-40F2D4277FA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A64A8A3-49B0-46B3-9818-525FB9B5236A}"/>
              </a:ext>
            </a:extLst>
          </p:cNvPr>
          <p:cNvSpPr>
            <a:spLocks noGrp="1"/>
          </p:cNvSpPr>
          <p:nvPr>
            <p:ph type="sldNum" sz="quarter" idx="12"/>
          </p:nvPr>
        </p:nvSpPr>
        <p:spPr/>
        <p:txBody>
          <a:bodyPr/>
          <a:lstStyle/>
          <a:p>
            <a:fld id="{83C5998D-E35C-4E90-B968-F2B8B1498B2C}" type="slidenum">
              <a:rPr lang="en-US" smtClean="0"/>
              <a:pPr/>
              <a:t>‹#›</a:t>
            </a:fld>
            <a:endParaRPr lang="en-US"/>
          </a:p>
        </p:txBody>
      </p:sp>
    </p:spTree>
    <p:extLst>
      <p:ext uri="{BB962C8B-B14F-4D97-AF65-F5344CB8AC3E}">
        <p14:creationId xmlns:p14="http://schemas.microsoft.com/office/powerpoint/2010/main" val="41891650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5754E3-5921-4079-B732-21EC1BAA339F}"/>
              </a:ext>
            </a:extLst>
          </p:cNvPr>
          <p:cNvSpPr>
            <a:spLocks noGrp="1"/>
          </p:cNvSpPr>
          <p:nvPr>
            <p:ph type="dt" sz="half" idx="10"/>
          </p:nvPr>
        </p:nvSpPr>
        <p:spPr/>
        <p:txBody>
          <a:bodyPr/>
          <a:lstStyle/>
          <a:p>
            <a:fld id="{9C5A7C0F-B878-46BA-8ACC-F84DE3DB76B9}" type="datetime1">
              <a:rPr lang="en-US" smtClean="0"/>
              <a:t>2/7/2024</a:t>
            </a:fld>
            <a:endParaRPr lang="en-US" dirty="0"/>
          </a:p>
        </p:txBody>
      </p:sp>
      <p:sp>
        <p:nvSpPr>
          <p:cNvPr id="3" name="Footer Placeholder 2">
            <a:extLst>
              <a:ext uri="{FF2B5EF4-FFF2-40B4-BE49-F238E27FC236}">
                <a16:creationId xmlns:a16="http://schemas.microsoft.com/office/drawing/2014/main" id="{1CB482B4-2E22-45AB-90C0-22B7339C2E5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D262772-69A9-4CD9-AD12-308D3B3768D6}"/>
              </a:ext>
            </a:extLst>
          </p:cNvPr>
          <p:cNvSpPr>
            <a:spLocks noGrp="1"/>
          </p:cNvSpPr>
          <p:nvPr>
            <p:ph type="sldNum" sz="quarter" idx="12"/>
          </p:nvPr>
        </p:nvSpPr>
        <p:spPr/>
        <p:txBody>
          <a:bodyPr/>
          <a:lstStyle/>
          <a:p>
            <a:fld id="{65865D9D-2DB8-4949-8053-6B942D73ED2D}" type="slidenum">
              <a:rPr lang="en-US" smtClean="0"/>
              <a:pPr/>
              <a:t>‹#›</a:t>
            </a:fld>
            <a:endParaRPr lang="en-US"/>
          </a:p>
        </p:txBody>
      </p:sp>
    </p:spTree>
    <p:extLst>
      <p:ext uri="{BB962C8B-B14F-4D97-AF65-F5344CB8AC3E}">
        <p14:creationId xmlns:p14="http://schemas.microsoft.com/office/powerpoint/2010/main" val="40562201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BC277-4147-443B-AE85-82326178DC9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E1E0281F-8DD3-4991-ACB5-0311F7920C5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A2FDD04-B74E-4FF7-9C2B-5EFD28654B9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478CB88-03CB-4C25-9308-37E35091F8A9}"/>
              </a:ext>
            </a:extLst>
          </p:cNvPr>
          <p:cNvSpPr>
            <a:spLocks noGrp="1"/>
          </p:cNvSpPr>
          <p:nvPr>
            <p:ph type="dt" sz="half" idx="10"/>
          </p:nvPr>
        </p:nvSpPr>
        <p:spPr/>
        <p:txBody>
          <a:bodyPr/>
          <a:lstStyle/>
          <a:p>
            <a:fld id="{7B618054-BDDB-4C0E-91AF-69FCE5EE4E39}" type="datetime1">
              <a:rPr lang="en-US" smtClean="0"/>
              <a:t>2/7/2024</a:t>
            </a:fld>
            <a:endParaRPr lang="en-US" dirty="0"/>
          </a:p>
        </p:txBody>
      </p:sp>
      <p:sp>
        <p:nvSpPr>
          <p:cNvPr id="6" name="Footer Placeholder 5">
            <a:extLst>
              <a:ext uri="{FF2B5EF4-FFF2-40B4-BE49-F238E27FC236}">
                <a16:creationId xmlns:a16="http://schemas.microsoft.com/office/drawing/2014/main" id="{2861690E-5F61-4AA1-8FDF-1884EF267CB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706D64E-4A4C-4FD8-B0A4-5183DC9AC21E}"/>
              </a:ext>
            </a:extLst>
          </p:cNvPr>
          <p:cNvSpPr>
            <a:spLocks noGrp="1"/>
          </p:cNvSpPr>
          <p:nvPr>
            <p:ph type="sldNum" sz="quarter" idx="12"/>
          </p:nvPr>
        </p:nvSpPr>
        <p:spPr/>
        <p:txBody>
          <a:bodyPr/>
          <a:lstStyle/>
          <a:p>
            <a:fld id="{9015BF3C-6BE6-4A1B-AD60-D956CD862344}" type="slidenum">
              <a:rPr lang="en-US" smtClean="0"/>
              <a:t>‹#›</a:t>
            </a:fld>
            <a:endParaRPr lang="en-US"/>
          </a:p>
        </p:txBody>
      </p:sp>
    </p:spTree>
    <p:extLst>
      <p:ext uri="{BB962C8B-B14F-4D97-AF65-F5344CB8AC3E}">
        <p14:creationId xmlns:p14="http://schemas.microsoft.com/office/powerpoint/2010/main" val="5333177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16E44-E4DB-42DE-830D-38A63CF53D8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3C630908-C645-4F0B-BCD6-2562CF1368F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73CE040A-E22F-4CFF-A33A-B800D968B89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3C6B528-5F8E-4BDB-906F-D6294CA03BD9}"/>
              </a:ext>
            </a:extLst>
          </p:cNvPr>
          <p:cNvSpPr>
            <a:spLocks noGrp="1"/>
          </p:cNvSpPr>
          <p:nvPr>
            <p:ph type="dt" sz="half" idx="10"/>
          </p:nvPr>
        </p:nvSpPr>
        <p:spPr/>
        <p:txBody>
          <a:bodyPr/>
          <a:lstStyle/>
          <a:p>
            <a:fld id="{0CE41322-536B-4FDA-AC05-9C32C5742B27}" type="datetime1">
              <a:rPr lang="en-US" smtClean="0"/>
              <a:t>2/7/2024</a:t>
            </a:fld>
            <a:endParaRPr lang="en-US" dirty="0"/>
          </a:p>
        </p:txBody>
      </p:sp>
      <p:sp>
        <p:nvSpPr>
          <p:cNvPr id="6" name="Footer Placeholder 5">
            <a:extLst>
              <a:ext uri="{FF2B5EF4-FFF2-40B4-BE49-F238E27FC236}">
                <a16:creationId xmlns:a16="http://schemas.microsoft.com/office/drawing/2014/main" id="{ABB1D8BC-6E4D-40DB-BD4C-A8EBA33D9B1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99BB1F3-39AB-49AF-9316-6D17CD94B25C}"/>
              </a:ext>
            </a:extLst>
          </p:cNvPr>
          <p:cNvSpPr>
            <a:spLocks noGrp="1"/>
          </p:cNvSpPr>
          <p:nvPr>
            <p:ph type="sldNum" sz="quarter" idx="12"/>
          </p:nvPr>
        </p:nvSpPr>
        <p:spPr/>
        <p:txBody>
          <a:bodyPr/>
          <a:lstStyle/>
          <a:p>
            <a:fld id="{76310F86-ED22-4B56-BA78-D1C53905F4FE}" type="slidenum">
              <a:rPr lang="en-US" smtClean="0"/>
              <a:pPr/>
              <a:t>‹#›</a:t>
            </a:fld>
            <a:endParaRPr lang="en-US"/>
          </a:p>
        </p:txBody>
      </p:sp>
    </p:spTree>
    <p:extLst>
      <p:ext uri="{BB962C8B-B14F-4D97-AF65-F5344CB8AC3E}">
        <p14:creationId xmlns:p14="http://schemas.microsoft.com/office/powerpoint/2010/main" val="29602856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08FEE-C0D5-4805-95D3-5F7952635D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5B1F4E-B442-41B0-8D6A-A0AA62895E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00BDA8-E665-4F42-965E-B2AB47AF2FFA}"/>
              </a:ext>
            </a:extLst>
          </p:cNvPr>
          <p:cNvSpPr>
            <a:spLocks noGrp="1"/>
          </p:cNvSpPr>
          <p:nvPr>
            <p:ph type="dt" sz="half" idx="10"/>
          </p:nvPr>
        </p:nvSpPr>
        <p:spPr/>
        <p:txBody>
          <a:bodyPr/>
          <a:lstStyle/>
          <a:p>
            <a:fld id="{390D164A-FF01-4C5B-9A3B-FD50FEF77C67}" type="datetime1">
              <a:rPr lang="en-US" smtClean="0"/>
              <a:t>2/7/2024</a:t>
            </a:fld>
            <a:endParaRPr lang="en-US" dirty="0"/>
          </a:p>
        </p:txBody>
      </p:sp>
      <p:sp>
        <p:nvSpPr>
          <p:cNvPr id="5" name="Footer Placeholder 4">
            <a:extLst>
              <a:ext uri="{FF2B5EF4-FFF2-40B4-BE49-F238E27FC236}">
                <a16:creationId xmlns:a16="http://schemas.microsoft.com/office/drawing/2014/main" id="{F2452D48-F8C8-4755-A6F4-C9CBAABB06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87C0843-8A4D-4387-AA22-2B8E479E8367}"/>
              </a:ext>
            </a:extLst>
          </p:cNvPr>
          <p:cNvSpPr>
            <a:spLocks noGrp="1"/>
          </p:cNvSpPr>
          <p:nvPr>
            <p:ph type="sldNum" sz="quarter" idx="12"/>
          </p:nvPr>
        </p:nvSpPr>
        <p:spPr/>
        <p:txBody>
          <a:bodyPr/>
          <a:lstStyle/>
          <a:p>
            <a:fld id="{971F65F8-213A-464B-B50C-0A7CD3B541A6}" type="slidenum">
              <a:rPr lang="en-US" smtClean="0"/>
              <a:pPr/>
              <a:t>‹#›</a:t>
            </a:fld>
            <a:endParaRPr lang="en-US"/>
          </a:p>
        </p:txBody>
      </p:sp>
    </p:spTree>
    <p:extLst>
      <p:ext uri="{BB962C8B-B14F-4D97-AF65-F5344CB8AC3E}">
        <p14:creationId xmlns:p14="http://schemas.microsoft.com/office/powerpoint/2010/main" val="27422252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94EE5C-66CF-44B7-904B-F261E03AD84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564634-8623-41B5-B5D8-5AD62C6FED53}"/>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63B068-0A80-4009-9B62-F21D67D60F70}"/>
              </a:ext>
            </a:extLst>
          </p:cNvPr>
          <p:cNvSpPr>
            <a:spLocks noGrp="1"/>
          </p:cNvSpPr>
          <p:nvPr>
            <p:ph type="dt" sz="half" idx="10"/>
          </p:nvPr>
        </p:nvSpPr>
        <p:spPr/>
        <p:txBody>
          <a:bodyPr/>
          <a:lstStyle/>
          <a:p>
            <a:fld id="{77F86032-28F0-4C27-B55F-46551CF9F476}" type="datetime1">
              <a:rPr lang="en-US" smtClean="0"/>
              <a:t>2/7/2024</a:t>
            </a:fld>
            <a:endParaRPr lang="en-US" dirty="0"/>
          </a:p>
        </p:txBody>
      </p:sp>
      <p:sp>
        <p:nvSpPr>
          <p:cNvPr id="5" name="Footer Placeholder 4">
            <a:extLst>
              <a:ext uri="{FF2B5EF4-FFF2-40B4-BE49-F238E27FC236}">
                <a16:creationId xmlns:a16="http://schemas.microsoft.com/office/drawing/2014/main" id="{9F631DEA-4D8B-4A2B-A7AF-4FF120AF9C3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DCBC84-4564-4DAA-9267-19E1F2FF7E9C}"/>
              </a:ext>
            </a:extLst>
          </p:cNvPr>
          <p:cNvSpPr>
            <a:spLocks noGrp="1"/>
          </p:cNvSpPr>
          <p:nvPr>
            <p:ph type="sldNum" sz="quarter" idx="12"/>
          </p:nvPr>
        </p:nvSpPr>
        <p:spPr/>
        <p:txBody>
          <a:bodyPr/>
          <a:lstStyle/>
          <a:p>
            <a:fld id="{AD8D4BEA-EB4F-4B13-B050-C5510DF44B62}" type="slidenum">
              <a:rPr lang="en-US" smtClean="0"/>
              <a:pPr/>
              <a:t>‹#›</a:t>
            </a:fld>
            <a:endParaRPr lang="en-US"/>
          </a:p>
        </p:txBody>
      </p:sp>
    </p:spTree>
    <p:extLst>
      <p:ext uri="{BB962C8B-B14F-4D97-AF65-F5344CB8AC3E}">
        <p14:creationId xmlns:p14="http://schemas.microsoft.com/office/powerpoint/2010/main" val="1922713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6F081F-3938-42F4-BBE6-4EF5B4DE4D47}" type="datetime1">
              <a:rPr lang="en-US" smtClean="0"/>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4EA0B7-6307-4883-8A89-474DEEDA346C}" type="slidenum">
              <a:rPr lang="en-US" smtClean="0"/>
              <a:pPr/>
              <a:t>‹#›</a:t>
            </a:fld>
            <a:endParaRPr lang="en-US"/>
          </a:p>
        </p:txBody>
      </p:sp>
    </p:spTree>
    <p:extLst>
      <p:ext uri="{BB962C8B-B14F-4D97-AF65-F5344CB8AC3E}">
        <p14:creationId xmlns:p14="http://schemas.microsoft.com/office/powerpoint/2010/main" val="3319643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7CCD4A-CD21-4B34-B09E-A91893BBF94B}" type="datetime1">
              <a:rPr lang="en-US" smtClean="0"/>
              <a:t>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907E43-BAE9-42CE-B4E0-B5DB49007703}" type="slidenum">
              <a:rPr lang="en-US" smtClean="0"/>
              <a:pPr/>
              <a:t>‹#›</a:t>
            </a:fld>
            <a:endParaRPr lang="en-US"/>
          </a:p>
        </p:txBody>
      </p:sp>
    </p:spTree>
    <p:extLst>
      <p:ext uri="{BB962C8B-B14F-4D97-AF65-F5344CB8AC3E}">
        <p14:creationId xmlns:p14="http://schemas.microsoft.com/office/powerpoint/2010/main" val="2420997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D23D79-8C49-418B-9145-DCCCB1758869}" type="datetime1">
              <a:rPr lang="en-US" smtClean="0"/>
              <a:t>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AF7602-CE80-45A7-8CFD-95F3E39364B6}" type="slidenum">
              <a:rPr lang="en-US" smtClean="0"/>
              <a:pPr/>
              <a:t>‹#›</a:t>
            </a:fld>
            <a:endParaRPr lang="en-US"/>
          </a:p>
        </p:txBody>
      </p:sp>
    </p:spTree>
    <p:extLst>
      <p:ext uri="{BB962C8B-B14F-4D97-AF65-F5344CB8AC3E}">
        <p14:creationId xmlns:p14="http://schemas.microsoft.com/office/powerpoint/2010/main" val="2436973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DF7532-7949-40D6-B03F-585368C5580D}" type="datetime1">
              <a:rPr lang="en-US" smtClean="0"/>
              <a:t>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3C5998D-E35C-4E90-B968-F2B8B1498B2C}" type="slidenum">
              <a:rPr lang="en-US" smtClean="0"/>
              <a:pPr/>
              <a:t>‹#›</a:t>
            </a:fld>
            <a:endParaRPr lang="en-US"/>
          </a:p>
        </p:txBody>
      </p:sp>
    </p:spTree>
    <p:extLst>
      <p:ext uri="{BB962C8B-B14F-4D97-AF65-F5344CB8AC3E}">
        <p14:creationId xmlns:p14="http://schemas.microsoft.com/office/powerpoint/2010/main" val="2877891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B6C7DB-CD27-4BB0-9F74-1068BC2FB288}" type="datetime1">
              <a:rPr lang="en-US" smtClean="0"/>
              <a:t>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5865D9D-2DB8-4949-8053-6B942D73ED2D}" type="slidenum">
              <a:rPr lang="en-US" smtClean="0"/>
              <a:pPr/>
              <a:t>‹#›</a:t>
            </a:fld>
            <a:endParaRPr lang="en-US"/>
          </a:p>
        </p:txBody>
      </p:sp>
    </p:spTree>
    <p:extLst>
      <p:ext uri="{BB962C8B-B14F-4D97-AF65-F5344CB8AC3E}">
        <p14:creationId xmlns:p14="http://schemas.microsoft.com/office/powerpoint/2010/main" val="386790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131583E-D900-43F1-9D1B-AE90AA240F54}" type="datetime1">
              <a:rPr lang="en-US" smtClean="0"/>
              <a:t>2/7/2024</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25737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5BD6DB2-FF67-4A1E-8304-1FD368FAF029}" type="datetime1">
              <a:rPr lang="en-US" smtClean="0"/>
              <a:t>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310F86-ED22-4B56-BA78-D1C53905F4FE}" type="slidenum">
              <a:rPr lang="en-US" smtClean="0"/>
              <a:pPr/>
              <a:t>‹#›</a:t>
            </a:fld>
            <a:endParaRPr lang="en-US"/>
          </a:p>
        </p:txBody>
      </p:sp>
    </p:spTree>
    <p:extLst>
      <p:ext uri="{BB962C8B-B14F-4D97-AF65-F5344CB8AC3E}">
        <p14:creationId xmlns:p14="http://schemas.microsoft.com/office/powerpoint/2010/main" val="1268632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7AE4AB-B8AF-472C-9F5F-43C2173E1854}" type="datetime1">
              <a:rPr lang="en-US" smtClean="0"/>
              <a:t>2/7/2024</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82D2812-AA97-4478-8F24-B091316F6C6A}" type="slidenum">
              <a:rPr lang="en-US" smtClean="0"/>
              <a:pPr/>
              <a:t>‹#›</a:t>
            </a:fld>
            <a:endParaRPr lang="en-US"/>
          </a:p>
        </p:txBody>
      </p:sp>
    </p:spTree>
    <p:extLst>
      <p:ext uri="{BB962C8B-B14F-4D97-AF65-F5344CB8AC3E}">
        <p14:creationId xmlns:p14="http://schemas.microsoft.com/office/powerpoint/2010/main" val="185263189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ABD79D-258A-4626-83D1-64CF3F148B5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7D7912-B8D8-45F5-914E-2553967D2D6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EB5E6D-2A32-48DC-BCC7-40F6CEE0D0F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880E26F-E418-460F-90CB-7FBE9C6BCB2D}" type="datetime1">
              <a:rPr lang="en-US" smtClean="0"/>
              <a:t>2/7/2024</a:t>
            </a:fld>
            <a:endParaRPr lang="en-US" dirty="0"/>
          </a:p>
        </p:txBody>
      </p:sp>
      <p:sp>
        <p:nvSpPr>
          <p:cNvPr id="5" name="Footer Placeholder 4">
            <a:extLst>
              <a:ext uri="{FF2B5EF4-FFF2-40B4-BE49-F238E27FC236}">
                <a16:creationId xmlns:a16="http://schemas.microsoft.com/office/drawing/2014/main" id="{438B5A2A-0A2B-4AAA-8938-0004B735726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3CF6E74-43D1-49B7-A388-32C69F1B6CF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82D2812-AA97-4478-8F24-B091316F6C6A}" type="slidenum">
              <a:rPr lang="en-US" smtClean="0"/>
              <a:pPr/>
              <a:t>‹#›</a:t>
            </a:fld>
            <a:endParaRPr lang="en-US"/>
          </a:p>
        </p:txBody>
      </p:sp>
    </p:spTree>
    <p:extLst>
      <p:ext uri="{BB962C8B-B14F-4D97-AF65-F5344CB8AC3E}">
        <p14:creationId xmlns:p14="http://schemas.microsoft.com/office/powerpoint/2010/main" val="1434375485"/>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958" y="-21777"/>
            <a:ext cx="9159832" cy="6902851"/>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5F5F5F"/>
              </a:buClr>
              <a:buSzPct val="75000"/>
              <a:buFont typeface="Wingdings" pitchFamily="2" charset="2"/>
              <a:buChar char="•"/>
              <a:tabLst/>
            </a:pPr>
            <a:endParaRPr kumimoji="0" lang="en-US" sz="1800" b="1" i="0" u="none" strike="noStrike" cap="none" normalizeH="0" baseline="0" dirty="0">
              <a:ln>
                <a:noFill/>
              </a:ln>
              <a:solidFill>
                <a:schemeClr val="tx1"/>
              </a:solidFill>
              <a:effectLst/>
              <a:latin typeface="Arial" charset="0"/>
            </a:endParaRPr>
          </a:p>
        </p:txBody>
      </p:sp>
      <p:sp>
        <p:nvSpPr>
          <p:cNvPr id="4" name="Rectangle 3">
            <a:extLst>
              <a:ext uri="{FF2B5EF4-FFF2-40B4-BE49-F238E27FC236}">
                <a16:creationId xmlns:a16="http://schemas.microsoft.com/office/drawing/2014/main" id="{66956039-CDBA-4C91-BA63-32373DC8A9EA}"/>
              </a:ext>
            </a:extLst>
          </p:cNvPr>
          <p:cNvSpPr/>
          <p:nvPr/>
        </p:nvSpPr>
        <p:spPr>
          <a:xfrm>
            <a:off x="19790" y="1447800"/>
            <a:ext cx="9155874" cy="4313506"/>
          </a:xfrm>
          <a:prstGeom prst="rect">
            <a:avLst/>
          </a:prstGeom>
          <a:solidFill>
            <a:srgbClr val="77C2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8821" name="Line 5"/>
          <p:cNvSpPr>
            <a:spLocks noChangeShapeType="1"/>
          </p:cNvSpPr>
          <p:nvPr/>
        </p:nvSpPr>
        <p:spPr bwMode="auto">
          <a:xfrm>
            <a:off x="0" y="5738884"/>
            <a:ext cx="9163790" cy="9450"/>
          </a:xfrm>
          <a:prstGeom prst="line">
            <a:avLst/>
          </a:prstGeom>
          <a:noFill/>
          <a:ln w="5080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8823" name="Rectangle 7"/>
          <p:cNvSpPr>
            <a:spLocks noChangeArrowheads="1"/>
          </p:cNvSpPr>
          <p:nvPr/>
        </p:nvSpPr>
        <p:spPr bwMode="auto">
          <a:xfrm>
            <a:off x="0" y="0"/>
            <a:ext cx="91440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Rectangle 1"/>
          <p:cNvSpPr/>
          <p:nvPr/>
        </p:nvSpPr>
        <p:spPr bwMode="auto">
          <a:xfrm>
            <a:off x="0" y="69448"/>
            <a:ext cx="9147958" cy="5761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5F5F5F"/>
              </a:buClr>
              <a:buSzPct val="75000"/>
              <a:buFont typeface="Wingdings" pitchFamily="2" charset="2"/>
              <a:buChar char="•"/>
              <a:tabLst/>
            </a:pPr>
            <a:endParaRPr kumimoji="0" lang="en-US" sz="1800" b="1" i="0" u="none" strike="noStrike" cap="none" normalizeH="0" baseline="0">
              <a:ln>
                <a:noFill/>
              </a:ln>
              <a:solidFill>
                <a:schemeClr val="tx1"/>
              </a:solidFill>
              <a:effectLst/>
              <a:latin typeface="Arial" charset="0"/>
            </a:endParaRPr>
          </a:p>
        </p:txBody>
      </p:sp>
      <p:sp>
        <p:nvSpPr>
          <p:cNvPr id="1058833" name="Text Box 17"/>
          <p:cNvSpPr txBox="1">
            <a:spLocks noChangeArrowheads="1"/>
          </p:cNvSpPr>
          <p:nvPr/>
        </p:nvSpPr>
        <p:spPr bwMode="auto">
          <a:xfrm>
            <a:off x="143719" y="1602727"/>
            <a:ext cx="8844688"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3200" b="1" dirty="0">
                <a:solidFill>
                  <a:schemeClr val="bg1"/>
                </a:solidFill>
                <a:latin typeface="Gill Sans MT" panose="020B0502020104020203" pitchFamily="34" charset="0"/>
              </a:rPr>
              <a:t>Water Rate Study</a:t>
            </a:r>
          </a:p>
          <a:p>
            <a:pPr algn="ctr"/>
            <a:r>
              <a:rPr lang="en-US" sz="3200" b="1" dirty="0">
                <a:solidFill>
                  <a:schemeClr val="bg1"/>
                </a:solidFill>
                <a:latin typeface="Gill Sans MT" panose="020B0502020104020203" pitchFamily="34" charset="0"/>
              </a:rPr>
              <a:t>Preliminary Recommendations</a:t>
            </a:r>
          </a:p>
        </p:txBody>
      </p:sp>
      <p:sp>
        <p:nvSpPr>
          <p:cNvPr id="1058834" name="Text Box 18"/>
          <p:cNvSpPr txBox="1">
            <a:spLocks noChangeArrowheads="1"/>
          </p:cNvSpPr>
          <p:nvPr/>
        </p:nvSpPr>
        <p:spPr bwMode="auto">
          <a:xfrm>
            <a:off x="-7916" y="4666505"/>
            <a:ext cx="916379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buFont typeface="Wingdings" pitchFamily="2" charset="2"/>
              <a:buNone/>
            </a:pPr>
            <a:r>
              <a:rPr lang="en-US" sz="2500" b="1" dirty="0">
                <a:solidFill>
                  <a:schemeClr val="bg1"/>
                </a:solidFill>
              </a:rPr>
              <a:t>Board Meeting</a:t>
            </a:r>
          </a:p>
          <a:p>
            <a:pPr algn="ctr">
              <a:buFont typeface="Wingdings" pitchFamily="2" charset="2"/>
              <a:buNone/>
            </a:pPr>
            <a:r>
              <a:rPr lang="en-US" sz="2500" b="1" dirty="0">
                <a:solidFill>
                  <a:schemeClr val="bg1"/>
                </a:solidFill>
              </a:rPr>
              <a:t>February 13, 2024</a:t>
            </a:r>
          </a:p>
        </p:txBody>
      </p:sp>
      <p:grpSp>
        <p:nvGrpSpPr>
          <p:cNvPr id="26" name="Group 7">
            <a:extLst>
              <a:ext uri="{FF2B5EF4-FFF2-40B4-BE49-F238E27FC236}">
                <a16:creationId xmlns:a16="http://schemas.microsoft.com/office/drawing/2014/main" id="{9EB75FE4-9926-4B01-BE95-7872C6809C39}"/>
              </a:ext>
            </a:extLst>
          </p:cNvPr>
          <p:cNvGrpSpPr>
            <a:grpSpLocks/>
          </p:cNvGrpSpPr>
          <p:nvPr/>
        </p:nvGrpSpPr>
        <p:grpSpPr bwMode="auto">
          <a:xfrm>
            <a:off x="6858000" y="5998682"/>
            <a:ext cx="2007658" cy="571501"/>
            <a:chOff x="277" y="1383"/>
            <a:chExt cx="1897" cy="360"/>
          </a:xfrm>
        </p:grpSpPr>
        <p:sp>
          <p:nvSpPr>
            <p:cNvPr id="28" name="Text Box 8">
              <a:extLst>
                <a:ext uri="{FF2B5EF4-FFF2-40B4-BE49-F238E27FC236}">
                  <a16:creationId xmlns:a16="http://schemas.microsoft.com/office/drawing/2014/main" id="{BA8FCA77-2465-48C7-ABF0-CCDADB4996BF}"/>
                </a:ext>
              </a:extLst>
            </p:cNvPr>
            <p:cNvSpPr txBox="1">
              <a:spLocks noChangeArrowheads="1"/>
            </p:cNvSpPr>
            <p:nvPr/>
          </p:nvSpPr>
          <p:spPr bwMode="auto">
            <a:xfrm>
              <a:off x="277" y="1383"/>
              <a:ext cx="172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spcBef>
                  <a:spcPct val="50000"/>
                </a:spcBef>
                <a:buNone/>
              </a:pPr>
              <a:r>
                <a:rPr lang="en-US" sz="1600" b="0" dirty="0">
                  <a:solidFill>
                    <a:srgbClr val="1C2744"/>
                  </a:solidFill>
                  <a:latin typeface="Gill Sans MT" panose="020B0502020104020203" pitchFamily="34" charset="0"/>
                </a:rPr>
                <a:t>Alison Lechowicz</a:t>
              </a:r>
              <a:endParaRPr lang="en-US" sz="1300" b="0" dirty="0">
                <a:solidFill>
                  <a:srgbClr val="1C2744"/>
                </a:solidFill>
                <a:latin typeface="Gill Sans MT" panose="020B0502020104020203" pitchFamily="34" charset="0"/>
              </a:endParaRPr>
            </a:p>
          </p:txBody>
        </p:sp>
        <p:sp>
          <p:nvSpPr>
            <p:cNvPr id="35" name="Text Box 9">
              <a:extLst>
                <a:ext uri="{FF2B5EF4-FFF2-40B4-BE49-F238E27FC236}">
                  <a16:creationId xmlns:a16="http://schemas.microsoft.com/office/drawing/2014/main" id="{4B60D4FC-9F57-47EE-B34E-36776F1CDBA3}"/>
                </a:ext>
              </a:extLst>
            </p:cNvPr>
            <p:cNvSpPr txBox="1">
              <a:spLocks noChangeArrowheads="1"/>
            </p:cNvSpPr>
            <p:nvPr/>
          </p:nvSpPr>
          <p:spPr bwMode="auto">
            <a:xfrm>
              <a:off x="285" y="1559"/>
              <a:ext cx="1889"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spcBef>
                  <a:spcPct val="50000"/>
                </a:spcBef>
                <a:buNone/>
              </a:pPr>
              <a:r>
                <a:rPr lang="en-US" sz="1300" b="0" dirty="0">
                  <a:solidFill>
                    <a:srgbClr val="1C2744"/>
                  </a:solidFill>
                  <a:latin typeface="Gill Sans MT" panose="020B0502020104020203" pitchFamily="34" charset="0"/>
                </a:rPr>
                <a:t>Project Manager</a:t>
              </a:r>
            </a:p>
          </p:txBody>
        </p:sp>
      </p:grpSp>
      <p:grpSp>
        <p:nvGrpSpPr>
          <p:cNvPr id="36" name="Group 35">
            <a:extLst>
              <a:ext uri="{FF2B5EF4-FFF2-40B4-BE49-F238E27FC236}">
                <a16:creationId xmlns:a16="http://schemas.microsoft.com/office/drawing/2014/main" id="{38D5871C-DFF5-4AE1-A056-2F4A9131B0AD}"/>
              </a:ext>
            </a:extLst>
          </p:cNvPr>
          <p:cNvGrpSpPr/>
          <p:nvPr/>
        </p:nvGrpSpPr>
        <p:grpSpPr>
          <a:xfrm>
            <a:off x="278342" y="5942989"/>
            <a:ext cx="3551082" cy="785893"/>
            <a:chOff x="0" y="10633"/>
            <a:chExt cx="3551068" cy="786130"/>
          </a:xfrm>
        </p:grpSpPr>
        <p:pic>
          <p:nvPicPr>
            <p:cNvPr id="37" name="Picture 36">
              <a:extLst>
                <a:ext uri="{FF2B5EF4-FFF2-40B4-BE49-F238E27FC236}">
                  <a16:creationId xmlns:a16="http://schemas.microsoft.com/office/drawing/2014/main" id="{226C26AD-474F-4C21-81BD-C17AD161A45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045" r="30734" b="39159"/>
            <a:stretch/>
          </p:blipFill>
          <p:spPr bwMode="auto">
            <a:xfrm>
              <a:off x="0" y="10633"/>
              <a:ext cx="769620" cy="786130"/>
            </a:xfrm>
            <a:prstGeom prst="rect">
              <a:avLst/>
            </a:prstGeom>
            <a:ln>
              <a:noFill/>
            </a:ln>
            <a:extLst>
              <a:ext uri="{53640926-AAD7-44D8-BBD7-CCE9431645EC}">
                <a14:shadowObscured xmlns:a14="http://schemas.microsoft.com/office/drawing/2010/main"/>
              </a:ext>
            </a:extLst>
          </p:spPr>
        </p:pic>
        <p:pic>
          <p:nvPicPr>
            <p:cNvPr id="38" name="Picture 37">
              <a:extLst>
                <a:ext uri="{FF2B5EF4-FFF2-40B4-BE49-F238E27FC236}">
                  <a16:creationId xmlns:a16="http://schemas.microsoft.com/office/drawing/2014/main" id="{E95662B3-5756-4FA0-BEB6-803D1BD956FA}"/>
                </a:ext>
              </a:extLst>
            </p:cNvPr>
            <p:cNvPicPr>
              <a:picLocks noChangeAspect="1"/>
            </p:cNvPicPr>
            <p:nvPr/>
          </p:nvPicPr>
          <p:blipFill rotWithShape="1">
            <a:blip r:embed="rId3">
              <a:extLst>
                <a:ext uri="{28A0092B-C50C-407E-A947-70E740481C1C}">
                  <a14:useLocalDpi xmlns:a14="http://schemas.microsoft.com/office/drawing/2010/main" val="0"/>
                </a:ext>
              </a:extLst>
            </a:blip>
            <a:srcRect l="30" t="75548" r="-18" b="-1677"/>
            <a:stretch/>
          </p:blipFill>
          <p:spPr bwMode="auto">
            <a:xfrm>
              <a:off x="946298" y="180754"/>
              <a:ext cx="2604770" cy="435610"/>
            </a:xfrm>
            <a:prstGeom prst="rect">
              <a:avLst/>
            </a:prstGeom>
            <a:ln>
              <a:noFill/>
            </a:ln>
            <a:extLst>
              <a:ext uri="{53640926-AAD7-44D8-BBD7-CCE9431645EC}">
                <a14:shadowObscured xmlns:a14="http://schemas.microsoft.com/office/drawing/2010/main"/>
              </a:ext>
            </a:extLst>
          </p:spPr>
        </p:pic>
      </p:grpSp>
      <p:sp>
        <p:nvSpPr>
          <p:cNvPr id="10" name="Rectangle 9">
            <a:extLst>
              <a:ext uri="{FF2B5EF4-FFF2-40B4-BE49-F238E27FC236}">
                <a16:creationId xmlns:a16="http://schemas.microsoft.com/office/drawing/2014/main" id="{3E0CDB5E-C22E-4C28-8F6B-DFBECFA4B41D}"/>
              </a:ext>
            </a:extLst>
          </p:cNvPr>
          <p:cNvSpPr/>
          <p:nvPr/>
        </p:nvSpPr>
        <p:spPr>
          <a:xfrm>
            <a:off x="-7916" y="-82744"/>
            <a:ext cx="9171706" cy="1530544"/>
          </a:xfrm>
          <a:prstGeom prst="rect">
            <a:avLst/>
          </a:prstGeom>
          <a:solidFill>
            <a:srgbClr val="1C3E60"/>
          </a:solidFill>
          <a:ln>
            <a:solidFill>
              <a:srgbClr val="1C3E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Line 5">
            <a:extLst>
              <a:ext uri="{FF2B5EF4-FFF2-40B4-BE49-F238E27FC236}">
                <a16:creationId xmlns:a16="http://schemas.microsoft.com/office/drawing/2014/main" id="{98AA64B6-19F9-43FB-B2E1-E08087252D74}"/>
              </a:ext>
            </a:extLst>
          </p:cNvPr>
          <p:cNvSpPr>
            <a:spLocks noChangeShapeType="1"/>
          </p:cNvSpPr>
          <p:nvPr/>
        </p:nvSpPr>
        <p:spPr bwMode="auto">
          <a:xfrm flipV="1">
            <a:off x="0" y="1448765"/>
            <a:ext cx="9144000" cy="0"/>
          </a:xfrm>
          <a:prstGeom prst="line">
            <a:avLst/>
          </a:prstGeom>
          <a:noFill/>
          <a:ln w="5080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TextBox 10">
            <a:extLst>
              <a:ext uri="{FF2B5EF4-FFF2-40B4-BE49-F238E27FC236}">
                <a16:creationId xmlns:a16="http://schemas.microsoft.com/office/drawing/2014/main" id="{9969F20E-5E1A-4E6F-B6C8-7FC4EC74A736}"/>
              </a:ext>
            </a:extLst>
          </p:cNvPr>
          <p:cNvSpPr txBox="1"/>
          <p:nvPr/>
        </p:nvSpPr>
        <p:spPr>
          <a:xfrm>
            <a:off x="15832" y="95005"/>
            <a:ext cx="9140042" cy="1200329"/>
          </a:xfrm>
          <a:prstGeom prst="rect">
            <a:avLst/>
          </a:prstGeom>
          <a:noFill/>
        </p:spPr>
        <p:txBody>
          <a:bodyPr wrap="square" rtlCol="0">
            <a:spAutoFit/>
          </a:bodyPr>
          <a:lstStyle/>
          <a:p>
            <a:pPr algn="ctr"/>
            <a:r>
              <a:rPr lang="en-US" sz="3600" b="1" dirty="0">
                <a:solidFill>
                  <a:schemeClr val="bg1"/>
                </a:solidFill>
                <a:latin typeface="Gill Sans MT" panose="020B0502020104020203" pitchFamily="34" charset="0"/>
              </a:rPr>
              <a:t>CHRISTIAN VALLEY PARK</a:t>
            </a:r>
          </a:p>
          <a:p>
            <a:pPr algn="ctr"/>
            <a:r>
              <a:rPr lang="en-US" sz="3600" b="1" dirty="0">
                <a:solidFill>
                  <a:schemeClr val="bg1"/>
                </a:solidFill>
                <a:latin typeface="Gill Sans MT" panose="020B0502020104020203" pitchFamily="34" charset="0"/>
              </a:rPr>
              <a:t>COMMUNITY SERVICES DISTRICT</a:t>
            </a:r>
          </a:p>
        </p:txBody>
      </p:sp>
      <p:pic>
        <p:nvPicPr>
          <p:cNvPr id="2050" name="Picture 2" descr="CVPCSD Proposed Road Sign Design 2023 - Christian Valley Park, CSD">
            <a:extLst>
              <a:ext uri="{FF2B5EF4-FFF2-40B4-BE49-F238E27FC236}">
                <a16:creationId xmlns:a16="http://schemas.microsoft.com/office/drawing/2014/main" id="{69E89FE0-3410-37D7-64F8-0234B564477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846" t="4639" r="3846" b="1879"/>
          <a:stretch/>
        </p:blipFill>
        <p:spPr bwMode="auto">
          <a:xfrm>
            <a:off x="3423063" y="2771170"/>
            <a:ext cx="2286000" cy="1727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9743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3"/>
          <p:cNvSpPr>
            <a:spLocks noChangeShapeType="1"/>
          </p:cNvSpPr>
          <p:nvPr/>
        </p:nvSpPr>
        <p:spPr bwMode="auto">
          <a:xfrm flipV="1">
            <a:off x="1588" y="1066800"/>
            <a:ext cx="9142412" cy="3175"/>
          </a:xfrm>
          <a:prstGeom prst="line">
            <a:avLst/>
          </a:prstGeom>
          <a:noFill/>
          <a:ln w="5080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200" name="Rectangle 11"/>
          <p:cNvSpPr>
            <a:spLocks noChangeArrowheads="1"/>
          </p:cNvSpPr>
          <p:nvPr/>
        </p:nvSpPr>
        <p:spPr bwMode="auto">
          <a:xfrm>
            <a:off x="0" y="0"/>
            <a:ext cx="9134475" cy="68437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32E176FF-A332-4A02-888B-77E6CB7A9CE5}"/>
              </a:ext>
            </a:extLst>
          </p:cNvPr>
          <p:cNvSpPr txBox="1">
            <a:spLocks noChangeArrowheads="1"/>
          </p:cNvSpPr>
          <p:nvPr/>
        </p:nvSpPr>
        <p:spPr>
          <a:xfrm>
            <a:off x="1148799" y="166388"/>
            <a:ext cx="7575550" cy="671812"/>
          </a:xfrm>
          <a:prstGeom prst="rect">
            <a:avLst/>
          </a:prstGeom>
          <a:noFill/>
          <a:ln/>
        </p:spPr>
        <p:txBody>
          <a:bodyPr vert="horz" lIns="92597" tIns="47140" rIns="92597" bIns="4714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US" b="1" dirty="0">
                <a:solidFill>
                  <a:srgbClr val="1C3E60"/>
                </a:solidFill>
                <a:latin typeface="Franklin Gothic Medium" pitchFamily="34" charset="0"/>
              </a:rPr>
              <a:t>Water Rate Survey</a:t>
            </a:r>
            <a:endParaRPr kumimoji="0" lang="en-US" sz="3600" b="1" i="0" u="none" strike="noStrike" kern="1200" cap="none" spc="0" normalizeH="0" baseline="0" noProof="0" dirty="0">
              <a:ln>
                <a:noFill/>
              </a:ln>
              <a:solidFill>
                <a:srgbClr val="1C3E60"/>
              </a:solidFill>
              <a:effectLst/>
              <a:uLnTx/>
              <a:uFillTx/>
              <a:latin typeface="Franklin Gothic Medium" pitchFamily="34" charset="0"/>
              <a:ea typeface="+mj-ea"/>
              <a:cs typeface="+mj-cs"/>
            </a:endParaRPr>
          </a:p>
        </p:txBody>
      </p:sp>
      <p:pic>
        <p:nvPicPr>
          <p:cNvPr id="13" name="Picture 12">
            <a:extLst>
              <a:ext uri="{FF2B5EF4-FFF2-40B4-BE49-F238E27FC236}">
                <a16:creationId xmlns:a16="http://schemas.microsoft.com/office/drawing/2014/main" id="{1FB89510-B579-4EB0-BDD8-000CED96C69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045" r="30734" b="39159"/>
          <a:stretch/>
        </p:blipFill>
        <p:spPr bwMode="auto">
          <a:xfrm>
            <a:off x="189588" y="173323"/>
            <a:ext cx="769623" cy="785893"/>
          </a:xfrm>
          <a:prstGeom prst="rect">
            <a:avLst/>
          </a:prstGeom>
          <a:ln>
            <a:noFill/>
          </a:ln>
          <a:extLst>
            <a:ext uri="{53640926-AAD7-44D8-BBD7-CCE9431645EC}">
              <a14:shadowObscured xmlns:a14="http://schemas.microsoft.com/office/drawing/2010/main"/>
            </a:ext>
          </a:extLst>
        </p:spPr>
      </p:pic>
      <p:sp>
        <p:nvSpPr>
          <p:cNvPr id="2" name="Slide Number Placeholder 1">
            <a:extLst>
              <a:ext uri="{FF2B5EF4-FFF2-40B4-BE49-F238E27FC236}">
                <a16:creationId xmlns:a16="http://schemas.microsoft.com/office/drawing/2014/main" id="{99CF6AB8-2C82-4EC2-9469-48FEF73B3837}"/>
              </a:ext>
            </a:extLst>
          </p:cNvPr>
          <p:cNvSpPr>
            <a:spLocks noGrp="1"/>
          </p:cNvSpPr>
          <p:nvPr>
            <p:ph type="sldNum" sz="quarter" idx="12"/>
          </p:nvPr>
        </p:nvSpPr>
        <p:spPr/>
        <p:txBody>
          <a:bodyPr/>
          <a:lstStyle/>
          <a:p>
            <a:fld id="{513458D6-B498-451C-8F58-97C84C59C70D}" type="slidenum">
              <a:rPr lang="en-US" smtClean="0"/>
              <a:pPr/>
              <a:t>10</a:t>
            </a:fld>
            <a:endParaRPr lang="en-US"/>
          </a:p>
        </p:txBody>
      </p:sp>
      <p:pic>
        <p:nvPicPr>
          <p:cNvPr id="3" name="Picture 2">
            <a:extLst>
              <a:ext uri="{FF2B5EF4-FFF2-40B4-BE49-F238E27FC236}">
                <a16:creationId xmlns:a16="http://schemas.microsoft.com/office/drawing/2014/main" id="{36EE569A-F166-5320-A47C-B5F535729F84}"/>
              </a:ext>
            </a:extLst>
          </p:cNvPr>
          <p:cNvPicPr>
            <a:picLocks noChangeAspect="1"/>
          </p:cNvPicPr>
          <p:nvPr/>
        </p:nvPicPr>
        <p:blipFill>
          <a:blip r:embed="rId4"/>
          <a:stretch>
            <a:fillRect/>
          </a:stretch>
        </p:blipFill>
        <p:spPr>
          <a:xfrm>
            <a:off x="733425" y="1097945"/>
            <a:ext cx="7677150" cy="5567899"/>
          </a:xfrm>
          <a:prstGeom prst="rect">
            <a:avLst/>
          </a:prstGeom>
        </p:spPr>
      </p:pic>
    </p:spTree>
    <p:extLst>
      <p:ext uri="{BB962C8B-B14F-4D97-AF65-F5344CB8AC3E}">
        <p14:creationId xmlns:p14="http://schemas.microsoft.com/office/powerpoint/2010/main" val="1548176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494FE9-9CD9-5441-50B9-AB1AC9AAEF4F}"/>
            </a:ext>
          </a:extLst>
        </p:cNvPr>
        <p:cNvGrpSpPr/>
        <p:nvPr/>
      </p:nvGrpSpPr>
      <p:grpSpPr>
        <a:xfrm>
          <a:off x="0" y="0"/>
          <a:ext cx="0" cy="0"/>
          <a:chOff x="0" y="0"/>
          <a:chExt cx="0" cy="0"/>
        </a:xfrm>
      </p:grpSpPr>
      <p:sp>
        <p:nvSpPr>
          <p:cNvPr id="8196" name="Line 3">
            <a:extLst>
              <a:ext uri="{FF2B5EF4-FFF2-40B4-BE49-F238E27FC236}">
                <a16:creationId xmlns:a16="http://schemas.microsoft.com/office/drawing/2014/main" id="{6B30D8A7-C499-B95E-A6F7-2C4782674A1B}"/>
              </a:ext>
            </a:extLst>
          </p:cNvPr>
          <p:cNvSpPr>
            <a:spLocks noChangeShapeType="1"/>
          </p:cNvSpPr>
          <p:nvPr/>
        </p:nvSpPr>
        <p:spPr bwMode="auto">
          <a:xfrm flipV="1">
            <a:off x="1588" y="1066800"/>
            <a:ext cx="9142412" cy="3175"/>
          </a:xfrm>
          <a:prstGeom prst="line">
            <a:avLst/>
          </a:prstGeom>
          <a:noFill/>
          <a:ln w="5080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200" name="Rectangle 11">
            <a:extLst>
              <a:ext uri="{FF2B5EF4-FFF2-40B4-BE49-F238E27FC236}">
                <a16:creationId xmlns:a16="http://schemas.microsoft.com/office/drawing/2014/main" id="{6E98822F-2280-7C6B-4360-E1FECE0CD8D3}"/>
              </a:ext>
            </a:extLst>
          </p:cNvPr>
          <p:cNvSpPr>
            <a:spLocks noChangeArrowheads="1"/>
          </p:cNvSpPr>
          <p:nvPr/>
        </p:nvSpPr>
        <p:spPr bwMode="auto">
          <a:xfrm>
            <a:off x="0" y="0"/>
            <a:ext cx="9134475" cy="68437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5F8A0F09-2316-9972-070C-E30AC0615665}"/>
              </a:ext>
            </a:extLst>
          </p:cNvPr>
          <p:cNvSpPr txBox="1">
            <a:spLocks noChangeArrowheads="1"/>
          </p:cNvSpPr>
          <p:nvPr/>
        </p:nvSpPr>
        <p:spPr>
          <a:xfrm>
            <a:off x="1148799" y="166388"/>
            <a:ext cx="7575550" cy="671812"/>
          </a:xfrm>
          <a:prstGeom prst="rect">
            <a:avLst/>
          </a:prstGeom>
          <a:noFill/>
          <a:ln/>
        </p:spPr>
        <p:txBody>
          <a:bodyPr vert="horz" lIns="92597" tIns="47140" rIns="92597" bIns="4714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1C3E60"/>
                </a:solidFill>
                <a:effectLst/>
                <a:uLnTx/>
                <a:uFillTx/>
                <a:latin typeface="Franklin Gothic Medium" pitchFamily="34" charset="0"/>
                <a:ea typeface="+mj-ea"/>
                <a:cs typeface="+mj-cs"/>
              </a:rPr>
              <a:t>Board Discussion Items</a:t>
            </a:r>
          </a:p>
        </p:txBody>
      </p:sp>
      <p:pic>
        <p:nvPicPr>
          <p:cNvPr id="13" name="Picture 12">
            <a:extLst>
              <a:ext uri="{FF2B5EF4-FFF2-40B4-BE49-F238E27FC236}">
                <a16:creationId xmlns:a16="http://schemas.microsoft.com/office/drawing/2014/main" id="{6DF229BE-AFF7-D56F-3F09-3B90CBB2A85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045" r="30734" b="39159"/>
          <a:stretch/>
        </p:blipFill>
        <p:spPr bwMode="auto">
          <a:xfrm>
            <a:off x="189588" y="173323"/>
            <a:ext cx="769623" cy="785893"/>
          </a:xfrm>
          <a:prstGeom prst="rect">
            <a:avLst/>
          </a:prstGeom>
          <a:ln>
            <a:noFill/>
          </a:ln>
          <a:extLst>
            <a:ext uri="{53640926-AAD7-44D8-BBD7-CCE9431645EC}">
              <a14:shadowObscured xmlns:a14="http://schemas.microsoft.com/office/drawing/2010/main"/>
            </a:ext>
          </a:extLst>
        </p:spPr>
      </p:pic>
      <p:sp>
        <p:nvSpPr>
          <p:cNvPr id="2" name="Slide Number Placeholder 1">
            <a:extLst>
              <a:ext uri="{FF2B5EF4-FFF2-40B4-BE49-F238E27FC236}">
                <a16:creationId xmlns:a16="http://schemas.microsoft.com/office/drawing/2014/main" id="{76D3545A-2165-A7A3-564E-4CE381CACEB9}"/>
              </a:ext>
            </a:extLst>
          </p:cNvPr>
          <p:cNvSpPr>
            <a:spLocks noGrp="1"/>
          </p:cNvSpPr>
          <p:nvPr>
            <p:ph type="sldNum" sz="quarter" idx="12"/>
          </p:nvPr>
        </p:nvSpPr>
        <p:spPr/>
        <p:txBody>
          <a:bodyPr/>
          <a:lstStyle/>
          <a:p>
            <a:fld id="{513458D6-B498-451C-8F58-97C84C59C70D}" type="slidenum">
              <a:rPr lang="en-US" smtClean="0"/>
              <a:pPr/>
              <a:t>11</a:t>
            </a:fld>
            <a:endParaRPr lang="en-US"/>
          </a:p>
        </p:txBody>
      </p:sp>
      <p:sp>
        <p:nvSpPr>
          <p:cNvPr id="3" name="Rectangle 2">
            <a:extLst>
              <a:ext uri="{FF2B5EF4-FFF2-40B4-BE49-F238E27FC236}">
                <a16:creationId xmlns:a16="http://schemas.microsoft.com/office/drawing/2014/main" id="{FF85E20E-D771-6566-5B08-AB3DE8839318}"/>
              </a:ext>
            </a:extLst>
          </p:cNvPr>
          <p:cNvSpPr txBox="1">
            <a:spLocks noChangeArrowheads="1"/>
          </p:cNvSpPr>
          <p:nvPr/>
        </p:nvSpPr>
        <p:spPr bwMode="auto">
          <a:xfrm>
            <a:off x="189588" y="1222322"/>
            <a:ext cx="8421012" cy="3631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14000"/>
              </a:lnSpc>
              <a:spcBef>
                <a:spcPts val="1200"/>
              </a:spcBef>
              <a:spcAft>
                <a:spcPts val="0"/>
              </a:spcAft>
              <a:buClr>
                <a:srgbClr val="E7E6E6"/>
              </a:buClr>
              <a:buSzTx/>
              <a:buFont typeface="Wingdings" pitchFamily="2" charset="2"/>
              <a:buChar char="§"/>
              <a:tabLst/>
              <a:defRPr/>
            </a:pPr>
            <a:r>
              <a:rPr lang="en-US" sz="2000" kern="0" dirty="0">
                <a:latin typeface="Calibri" panose="020F0502020204030204" pitchFamily="34" charset="0"/>
                <a:cs typeface="Calibri" panose="020F0502020204030204" pitchFamily="34" charset="0"/>
                <a:sym typeface="Wingdings" panose="05000000000000000000" pitchFamily="2" charset="2"/>
              </a:rPr>
              <a:t>Growth Assumptions</a:t>
            </a:r>
          </a:p>
          <a:p>
            <a:pPr lvl="1" indent="-342900" defTabSz="914400">
              <a:lnSpc>
                <a:spcPct val="114000"/>
              </a:lnSpc>
              <a:spcBef>
                <a:spcPts val="1200"/>
              </a:spcBef>
              <a:spcAft>
                <a:spcPts val="0"/>
              </a:spcAft>
              <a:buClr>
                <a:srgbClr val="E7E6E6"/>
              </a:buClr>
              <a:buFont typeface="Wingdings" pitchFamily="2" charset="2"/>
              <a:buChar char="§"/>
              <a:defRPr/>
            </a:pPr>
            <a:r>
              <a:rPr lang="en-US" sz="1600" kern="0" dirty="0">
                <a:latin typeface="Calibri" panose="020F0502020204030204" pitchFamily="34" charset="0"/>
                <a:cs typeface="Calibri" panose="020F0502020204030204" pitchFamily="34" charset="0"/>
                <a:sym typeface="Wingdings" panose="05000000000000000000" pitchFamily="2" charset="2"/>
              </a:rPr>
              <a:t>One new 1” meter added each year – pays hookups fees and rates</a:t>
            </a:r>
          </a:p>
          <a:p>
            <a:pPr lvl="1" indent="-342900" defTabSz="914400">
              <a:lnSpc>
                <a:spcPct val="114000"/>
              </a:lnSpc>
              <a:spcBef>
                <a:spcPts val="1200"/>
              </a:spcBef>
              <a:spcAft>
                <a:spcPts val="0"/>
              </a:spcAft>
              <a:buClr>
                <a:srgbClr val="E7E6E6"/>
              </a:buClr>
              <a:buFont typeface="Wingdings" pitchFamily="2" charset="2"/>
              <a:buChar char="§"/>
              <a:defRPr/>
            </a:pPr>
            <a:r>
              <a:rPr lang="en-US" sz="1600" kern="0" dirty="0">
                <a:latin typeface="Calibri" panose="020F0502020204030204" pitchFamily="34" charset="0"/>
                <a:cs typeface="Calibri" panose="020F0502020204030204" pitchFamily="34" charset="0"/>
                <a:sym typeface="Wingdings" panose="05000000000000000000" pitchFamily="2" charset="2"/>
              </a:rPr>
              <a:t>260 unit apartment complex?</a:t>
            </a:r>
          </a:p>
          <a:p>
            <a:pPr defTabSz="914400">
              <a:lnSpc>
                <a:spcPct val="114000"/>
              </a:lnSpc>
              <a:spcBef>
                <a:spcPts val="1200"/>
              </a:spcBef>
              <a:spcAft>
                <a:spcPts val="0"/>
              </a:spcAft>
              <a:buClr>
                <a:srgbClr val="E7E6E6"/>
              </a:buClr>
              <a:buFont typeface="Wingdings" pitchFamily="2" charset="2"/>
              <a:buChar char="§"/>
              <a:defRPr/>
            </a:pPr>
            <a:r>
              <a:rPr lang="en-US" sz="2000" kern="0" dirty="0">
                <a:latin typeface="Calibri" panose="020F0502020204030204" pitchFamily="34" charset="0"/>
                <a:cs typeface="Calibri" panose="020F0502020204030204" pitchFamily="34" charset="0"/>
                <a:sym typeface="Wingdings" panose="05000000000000000000" pitchFamily="2" charset="2"/>
              </a:rPr>
              <a:t>Treatment Plant Maintenance</a:t>
            </a:r>
          </a:p>
          <a:p>
            <a:pPr lvl="1" defTabSz="914400">
              <a:lnSpc>
                <a:spcPct val="114000"/>
              </a:lnSpc>
              <a:spcBef>
                <a:spcPts val="1200"/>
              </a:spcBef>
              <a:spcAft>
                <a:spcPts val="0"/>
              </a:spcAft>
              <a:buClr>
                <a:srgbClr val="E7E6E6"/>
              </a:buClr>
              <a:buFont typeface="Wingdings" pitchFamily="2" charset="2"/>
              <a:buChar char="§"/>
              <a:defRPr/>
            </a:pPr>
            <a:r>
              <a:rPr lang="en-US" sz="1600" kern="0" dirty="0">
                <a:latin typeface="Calibri" panose="020F0502020204030204" pitchFamily="34" charset="0"/>
                <a:cs typeface="Calibri" panose="020F0502020204030204" pitchFamily="34" charset="0"/>
                <a:sym typeface="Wingdings" panose="05000000000000000000" pitchFamily="2" charset="2"/>
              </a:rPr>
              <a:t>Budgeted expense is $19,000</a:t>
            </a:r>
          </a:p>
          <a:p>
            <a:pPr lvl="1" defTabSz="914400">
              <a:lnSpc>
                <a:spcPct val="114000"/>
              </a:lnSpc>
              <a:spcBef>
                <a:spcPts val="1200"/>
              </a:spcBef>
              <a:spcAft>
                <a:spcPts val="0"/>
              </a:spcAft>
              <a:buClr>
                <a:srgbClr val="E7E6E6"/>
              </a:buClr>
              <a:buFont typeface="Wingdings" pitchFamily="2" charset="2"/>
              <a:buChar char="§"/>
              <a:defRPr/>
            </a:pPr>
            <a:r>
              <a:rPr lang="en-US" sz="1600" kern="0" dirty="0">
                <a:latin typeface="Calibri" panose="020F0502020204030204" pitchFamily="34" charset="0"/>
                <a:cs typeface="Calibri" panose="020F0502020204030204" pitchFamily="34" charset="0"/>
                <a:sym typeface="Wingdings" panose="05000000000000000000" pitchFamily="2" charset="2"/>
              </a:rPr>
              <a:t>CVPCSD expects to go over-budget due to increased costs</a:t>
            </a:r>
          </a:p>
          <a:p>
            <a:pPr lvl="1" defTabSz="914400">
              <a:lnSpc>
                <a:spcPct val="114000"/>
              </a:lnSpc>
              <a:spcBef>
                <a:spcPts val="1200"/>
              </a:spcBef>
              <a:spcAft>
                <a:spcPts val="0"/>
              </a:spcAft>
              <a:buClr>
                <a:srgbClr val="E7E6E6"/>
              </a:buClr>
              <a:buFont typeface="Wingdings" pitchFamily="2" charset="2"/>
              <a:buChar char="§"/>
              <a:defRPr/>
            </a:pPr>
            <a:r>
              <a:rPr lang="en-US" sz="1600" kern="0" dirty="0">
                <a:latin typeface="Calibri" panose="020F0502020204030204" pitchFamily="34" charset="0"/>
                <a:cs typeface="Calibri" panose="020F0502020204030204" pitchFamily="34" charset="0"/>
                <a:sym typeface="Wingdings" panose="05000000000000000000" pitchFamily="2" charset="2"/>
              </a:rPr>
              <a:t>What level of maintenance should be included in the rate study?</a:t>
            </a:r>
          </a:p>
          <a:p>
            <a:pPr defTabSz="914400">
              <a:lnSpc>
                <a:spcPct val="114000"/>
              </a:lnSpc>
              <a:spcBef>
                <a:spcPts val="1200"/>
              </a:spcBef>
              <a:spcAft>
                <a:spcPts val="0"/>
              </a:spcAft>
              <a:buClr>
                <a:srgbClr val="E7E6E6"/>
              </a:buClr>
              <a:buFont typeface="Wingdings" pitchFamily="2" charset="2"/>
              <a:buChar char="§"/>
              <a:defRPr/>
            </a:pPr>
            <a:r>
              <a:rPr lang="en-US" sz="2000" kern="0" dirty="0">
                <a:latin typeface="Calibri" panose="020F0502020204030204" pitchFamily="34" charset="0"/>
                <a:cs typeface="Calibri" panose="020F0502020204030204" pitchFamily="34" charset="0"/>
                <a:sym typeface="Wingdings" panose="05000000000000000000" pitchFamily="2" charset="2"/>
              </a:rPr>
              <a:t>Cost of water line breaks – does the District expect to fund $70,000 to $80,000 per year in expenses?</a:t>
            </a:r>
          </a:p>
          <a:p>
            <a:pPr defTabSz="914400">
              <a:lnSpc>
                <a:spcPct val="114000"/>
              </a:lnSpc>
              <a:spcBef>
                <a:spcPts val="1200"/>
              </a:spcBef>
              <a:spcAft>
                <a:spcPts val="0"/>
              </a:spcAft>
              <a:buClr>
                <a:srgbClr val="E7E6E6"/>
              </a:buClr>
              <a:buFont typeface="Wingdings" pitchFamily="2" charset="2"/>
              <a:buChar char="§"/>
              <a:defRPr/>
            </a:pPr>
            <a:r>
              <a:rPr lang="en-US" sz="2000" kern="0" dirty="0">
                <a:latin typeface="Calibri" panose="020F0502020204030204" pitchFamily="34" charset="0"/>
                <a:cs typeface="Calibri" panose="020F0502020204030204" pitchFamily="34" charset="0"/>
                <a:sym typeface="Wingdings" panose="05000000000000000000" pitchFamily="2" charset="2"/>
              </a:rPr>
              <a:t>Capital improvement funding </a:t>
            </a:r>
          </a:p>
          <a:p>
            <a:pPr lvl="1" defTabSz="914400">
              <a:lnSpc>
                <a:spcPct val="114000"/>
              </a:lnSpc>
              <a:spcBef>
                <a:spcPts val="1200"/>
              </a:spcBef>
              <a:spcAft>
                <a:spcPts val="0"/>
              </a:spcAft>
              <a:buClr>
                <a:srgbClr val="E7E6E6"/>
              </a:buClr>
              <a:buFont typeface="Wingdings" pitchFamily="2" charset="2"/>
              <a:buChar char="§"/>
              <a:defRPr/>
            </a:pPr>
            <a:r>
              <a:rPr lang="en-US" sz="1600" kern="0" dirty="0">
                <a:latin typeface="Calibri" panose="020F0502020204030204" pitchFamily="34" charset="0"/>
                <a:cs typeface="Calibri" panose="020F0502020204030204" pitchFamily="34" charset="0"/>
                <a:sym typeface="Wingdings" panose="05000000000000000000" pitchFamily="2" charset="2"/>
              </a:rPr>
              <a:t>High priority only, some portion of pipeline replacements, or fully funded? </a:t>
            </a:r>
          </a:p>
          <a:p>
            <a:pPr lvl="1" defTabSz="914400">
              <a:lnSpc>
                <a:spcPct val="114000"/>
              </a:lnSpc>
              <a:spcBef>
                <a:spcPts val="1200"/>
              </a:spcBef>
              <a:spcAft>
                <a:spcPts val="0"/>
              </a:spcAft>
              <a:buClr>
                <a:srgbClr val="E7E6E6"/>
              </a:buClr>
              <a:buFont typeface="Wingdings" pitchFamily="2" charset="2"/>
              <a:buChar char="§"/>
              <a:defRPr/>
            </a:pPr>
            <a:r>
              <a:rPr lang="en-US" sz="1600" kern="0" dirty="0">
                <a:latin typeface="Calibri" panose="020F0502020204030204" pitchFamily="34" charset="0"/>
                <a:cs typeface="Calibri" panose="020F0502020204030204" pitchFamily="34" charset="0"/>
                <a:sym typeface="Wingdings" panose="05000000000000000000" pitchFamily="2" charset="2"/>
              </a:rPr>
              <a:t>All pay-go from rate revenues or would CVPCSD consider new debt?</a:t>
            </a:r>
          </a:p>
          <a:p>
            <a:pPr lvl="1" indent="-342900" defTabSz="914400">
              <a:spcBef>
                <a:spcPts val="2400"/>
              </a:spcBef>
              <a:spcAft>
                <a:spcPts val="0"/>
              </a:spcAft>
              <a:buClr>
                <a:srgbClr val="E7E6E6"/>
              </a:buClr>
              <a:buFont typeface="Wingdings" pitchFamily="2" charset="2"/>
              <a:buChar char="§"/>
              <a:defRPr/>
            </a:pPr>
            <a:endParaRPr lang="en-US" sz="2000" kern="0" dirty="0">
              <a:latin typeface="Calibri" panose="020F0502020204030204" pitchFamily="34" charset="0"/>
              <a:cs typeface="Calibri" panose="020F0502020204030204" pitchFamily="34" charset="0"/>
              <a:sym typeface="Wingdings" panose="05000000000000000000" pitchFamily="2" charset="2"/>
            </a:endParaRPr>
          </a:p>
        </p:txBody>
      </p:sp>
    </p:spTree>
    <p:extLst>
      <p:ext uri="{BB962C8B-B14F-4D97-AF65-F5344CB8AC3E}">
        <p14:creationId xmlns:p14="http://schemas.microsoft.com/office/powerpoint/2010/main" val="950527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3"/>
          <p:cNvSpPr>
            <a:spLocks noChangeShapeType="1"/>
          </p:cNvSpPr>
          <p:nvPr/>
        </p:nvSpPr>
        <p:spPr bwMode="auto">
          <a:xfrm flipV="1">
            <a:off x="1588" y="1066800"/>
            <a:ext cx="9142412" cy="3175"/>
          </a:xfrm>
          <a:prstGeom prst="line">
            <a:avLst/>
          </a:prstGeom>
          <a:noFill/>
          <a:ln w="5080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198" name="Line 9"/>
          <p:cNvSpPr>
            <a:spLocks noChangeShapeType="1"/>
          </p:cNvSpPr>
          <p:nvPr/>
        </p:nvSpPr>
        <p:spPr bwMode="auto">
          <a:xfrm>
            <a:off x="0" y="6234113"/>
            <a:ext cx="9144000" cy="0"/>
          </a:xfrm>
          <a:prstGeom prst="line">
            <a:avLst/>
          </a:prstGeom>
          <a:noFill/>
          <a:ln w="1905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200" name="Rectangle 11"/>
          <p:cNvSpPr>
            <a:spLocks noChangeArrowheads="1"/>
          </p:cNvSpPr>
          <p:nvPr/>
        </p:nvSpPr>
        <p:spPr bwMode="auto">
          <a:xfrm>
            <a:off x="0" y="0"/>
            <a:ext cx="9134475" cy="68437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32E176FF-A332-4A02-888B-77E6CB7A9CE5}"/>
              </a:ext>
            </a:extLst>
          </p:cNvPr>
          <p:cNvSpPr txBox="1">
            <a:spLocks noChangeArrowheads="1"/>
          </p:cNvSpPr>
          <p:nvPr/>
        </p:nvSpPr>
        <p:spPr>
          <a:xfrm>
            <a:off x="1143000" y="156865"/>
            <a:ext cx="7575550" cy="802351"/>
          </a:xfrm>
          <a:prstGeom prst="rect">
            <a:avLst/>
          </a:prstGeom>
          <a:noFill/>
          <a:ln/>
        </p:spPr>
        <p:txBody>
          <a:bodyPr vert="horz" lIns="92597" tIns="47140" rIns="92597" bIns="4714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US" b="1" dirty="0">
                <a:solidFill>
                  <a:srgbClr val="1C3E60"/>
                </a:solidFill>
                <a:latin typeface="Franklin Gothic Medium" pitchFamily="34" charset="0"/>
              </a:rPr>
              <a:t>Rate Study Schedule</a:t>
            </a:r>
            <a:endParaRPr kumimoji="0" lang="en-US" sz="3600" b="1" i="0" u="none" strike="noStrike" kern="1200" cap="none" spc="0" normalizeH="0" baseline="0" noProof="0" dirty="0">
              <a:ln>
                <a:noFill/>
              </a:ln>
              <a:solidFill>
                <a:srgbClr val="1C3E60"/>
              </a:solidFill>
              <a:effectLst/>
              <a:uLnTx/>
              <a:uFillTx/>
              <a:latin typeface="Franklin Gothic Medium" pitchFamily="34" charset="0"/>
              <a:ea typeface="+mj-ea"/>
              <a:cs typeface="+mj-cs"/>
            </a:endParaRPr>
          </a:p>
        </p:txBody>
      </p:sp>
      <p:pic>
        <p:nvPicPr>
          <p:cNvPr id="13" name="Picture 12">
            <a:extLst>
              <a:ext uri="{FF2B5EF4-FFF2-40B4-BE49-F238E27FC236}">
                <a16:creationId xmlns:a16="http://schemas.microsoft.com/office/drawing/2014/main" id="{1FB89510-B579-4EB0-BDD8-000CED96C69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045" r="30734" b="39159"/>
          <a:stretch/>
        </p:blipFill>
        <p:spPr bwMode="auto">
          <a:xfrm>
            <a:off x="189588" y="173323"/>
            <a:ext cx="769623" cy="785893"/>
          </a:xfrm>
          <a:prstGeom prst="rect">
            <a:avLst/>
          </a:prstGeom>
          <a:ln>
            <a:noFill/>
          </a:ln>
          <a:extLst>
            <a:ext uri="{53640926-AAD7-44D8-BBD7-CCE9431645EC}">
              <a14:shadowObscured xmlns:a14="http://schemas.microsoft.com/office/drawing/2010/main"/>
            </a:ext>
          </a:extLst>
        </p:spPr>
      </p:pic>
      <p:sp>
        <p:nvSpPr>
          <p:cNvPr id="9" name="Rectangle 2">
            <a:extLst>
              <a:ext uri="{FF2B5EF4-FFF2-40B4-BE49-F238E27FC236}">
                <a16:creationId xmlns:a16="http://schemas.microsoft.com/office/drawing/2014/main" id="{0DB44137-01EA-4916-849D-CA1953F9525B}"/>
              </a:ext>
            </a:extLst>
          </p:cNvPr>
          <p:cNvSpPr txBox="1">
            <a:spLocks noChangeArrowheads="1"/>
          </p:cNvSpPr>
          <p:nvPr/>
        </p:nvSpPr>
        <p:spPr bwMode="auto">
          <a:xfrm>
            <a:off x="589950" y="1372612"/>
            <a:ext cx="8000434" cy="4750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ts val="1000"/>
              </a:spcBef>
              <a:spcAft>
                <a:spcPts val="0"/>
              </a:spcAft>
              <a:buClr>
                <a:srgbClr val="E7E6E6"/>
              </a:buClr>
              <a:buSzTx/>
              <a:buFont typeface="Wingdings" pitchFamily="2" charset="2"/>
              <a:buChar char="§"/>
              <a:tabLst/>
              <a:defRPr/>
            </a:pPr>
            <a:endParaRPr kumimoji="0" lang="en-US" sz="16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sym typeface="Wingdings" panose="05000000000000000000" pitchFamily="2" charset="2"/>
            </a:endParaRPr>
          </a:p>
          <a:p>
            <a:pPr marL="0" marR="0" lvl="0" indent="0" algn="l" defTabSz="914400" rtl="0" eaLnBrk="0" fontAlgn="base" latinLnBrk="0" hangingPunct="0">
              <a:lnSpc>
                <a:spcPct val="100000"/>
              </a:lnSpc>
              <a:spcBef>
                <a:spcPts val="1000"/>
              </a:spcBef>
              <a:spcAft>
                <a:spcPts val="0"/>
              </a:spcAft>
              <a:buClr>
                <a:srgbClr val="E7E6E6"/>
              </a:buClr>
              <a:buSzTx/>
              <a:buFontTx/>
              <a:buNone/>
              <a:tabLst/>
              <a:defRPr/>
            </a:pPr>
            <a:endParaRPr kumimoji="0" lang="en-US" sz="20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sym typeface="Wingdings" panose="05000000000000000000" pitchFamily="2" charset="2"/>
            </a:endParaRPr>
          </a:p>
        </p:txBody>
      </p:sp>
      <p:sp>
        <p:nvSpPr>
          <p:cNvPr id="8" name="Rectangle 2">
            <a:extLst>
              <a:ext uri="{FF2B5EF4-FFF2-40B4-BE49-F238E27FC236}">
                <a16:creationId xmlns:a16="http://schemas.microsoft.com/office/drawing/2014/main" id="{06BC41AB-904D-4F5E-AE13-347B11A44287}"/>
              </a:ext>
            </a:extLst>
          </p:cNvPr>
          <p:cNvSpPr txBox="1">
            <a:spLocks noChangeArrowheads="1"/>
          </p:cNvSpPr>
          <p:nvPr/>
        </p:nvSpPr>
        <p:spPr bwMode="auto">
          <a:xfrm>
            <a:off x="189588" y="1524002"/>
            <a:ext cx="8725812" cy="3631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ts val="2400"/>
              </a:spcBef>
              <a:spcAft>
                <a:spcPts val="0"/>
              </a:spcAft>
              <a:buClr>
                <a:srgbClr val="E7E6E6"/>
              </a:buClr>
              <a:buSzTx/>
              <a:buFont typeface="Wingdings" pitchFamily="2" charset="2"/>
              <a:buChar char="§"/>
              <a:tabLst/>
              <a:defRPr/>
            </a:pPr>
            <a:r>
              <a:rPr lang="en-US" sz="2000" kern="0" dirty="0">
                <a:latin typeface="Calibri" panose="020F0502020204030204" pitchFamily="34" charset="0"/>
                <a:cs typeface="Calibri" panose="020F0502020204030204" pitchFamily="34" charset="0"/>
                <a:sym typeface="Wingdings" panose="05000000000000000000" pitchFamily="2" charset="2"/>
              </a:rPr>
              <a:t>February 13:  Present initial recommendations to Board</a:t>
            </a:r>
          </a:p>
          <a:p>
            <a:pPr marL="342900" marR="0" lvl="0" indent="-342900" algn="l" defTabSz="914400" rtl="0" eaLnBrk="0" fontAlgn="base" latinLnBrk="0" hangingPunct="0">
              <a:lnSpc>
                <a:spcPct val="100000"/>
              </a:lnSpc>
              <a:spcBef>
                <a:spcPts val="2400"/>
              </a:spcBef>
              <a:spcAft>
                <a:spcPts val="0"/>
              </a:spcAft>
              <a:buClr>
                <a:srgbClr val="E7E6E6"/>
              </a:buClr>
              <a:buSzTx/>
              <a:buFont typeface="Wingdings" pitchFamily="2" charset="2"/>
              <a:buChar char="§"/>
              <a:tabLst/>
              <a:defRPr/>
            </a:pPr>
            <a:r>
              <a:rPr lang="en-US" sz="2000" kern="0" dirty="0">
                <a:latin typeface="Calibri" panose="020F0502020204030204" pitchFamily="34" charset="0"/>
                <a:cs typeface="Calibri" panose="020F0502020204030204" pitchFamily="34" charset="0"/>
                <a:sym typeface="Wingdings" panose="05000000000000000000" pitchFamily="2" charset="2"/>
              </a:rPr>
              <a:t>March 12:  Present revised recommendations to Board</a:t>
            </a:r>
          </a:p>
          <a:p>
            <a:pPr marL="342900" marR="0" lvl="0" indent="-342900" algn="l" defTabSz="914400" rtl="0" eaLnBrk="0" fontAlgn="base" latinLnBrk="0" hangingPunct="0">
              <a:lnSpc>
                <a:spcPct val="100000"/>
              </a:lnSpc>
              <a:spcBef>
                <a:spcPts val="2400"/>
              </a:spcBef>
              <a:spcAft>
                <a:spcPts val="0"/>
              </a:spcAft>
              <a:buClr>
                <a:srgbClr val="E7E6E6"/>
              </a:buClr>
              <a:buSzTx/>
              <a:buFont typeface="Wingdings" pitchFamily="2" charset="2"/>
              <a:buChar char="§"/>
              <a:tabLst/>
              <a:defRPr/>
            </a:pPr>
            <a:r>
              <a:rPr lang="en-US" sz="2000" kern="0" dirty="0">
                <a:latin typeface="Calibri" panose="020F0502020204030204" pitchFamily="34" charset="0"/>
                <a:cs typeface="Calibri" panose="020F0502020204030204" pitchFamily="34" charset="0"/>
                <a:sym typeface="Wingdings" panose="05000000000000000000" pitchFamily="2" charset="2"/>
              </a:rPr>
              <a:t>April 9: Present final report; Board votes to initiate Prop 218 process</a:t>
            </a:r>
          </a:p>
          <a:p>
            <a:pPr marL="342900" marR="0" lvl="0" indent="-342900" algn="l" defTabSz="914400" rtl="0" eaLnBrk="0" fontAlgn="base" latinLnBrk="0" hangingPunct="0">
              <a:lnSpc>
                <a:spcPct val="100000"/>
              </a:lnSpc>
              <a:spcBef>
                <a:spcPts val="2400"/>
              </a:spcBef>
              <a:spcAft>
                <a:spcPts val="0"/>
              </a:spcAft>
              <a:buClr>
                <a:srgbClr val="E7E6E6"/>
              </a:buClr>
              <a:buSzTx/>
              <a:buFont typeface="Wingdings" pitchFamily="2" charset="2"/>
              <a:buChar char="§"/>
              <a:tabLst/>
              <a:defRPr/>
            </a:pPr>
            <a:r>
              <a:rPr lang="en-US" sz="2000" kern="0" dirty="0">
                <a:latin typeface="Calibri" panose="020F0502020204030204" pitchFamily="34" charset="0"/>
                <a:cs typeface="Calibri" panose="020F0502020204030204" pitchFamily="34" charset="0"/>
                <a:sym typeface="Wingdings" panose="05000000000000000000" pitchFamily="2" charset="2"/>
              </a:rPr>
              <a:t>April 26: Mail notice of public hearing</a:t>
            </a:r>
          </a:p>
          <a:p>
            <a:pPr marL="342900" marR="0" lvl="0" indent="-342900" algn="l" defTabSz="914400" rtl="0" eaLnBrk="0" fontAlgn="base" latinLnBrk="0" hangingPunct="0">
              <a:lnSpc>
                <a:spcPct val="100000"/>
              </a:lnSpc>
              <a:spcBef>
                <a:spcPts val="2400"/>
              </a:spcBef>
              <a:spcAft>
                <a:spcPts val="0"/>
              </a:spcAft>
              <a:buClr>
                <a:srgbClr val="E7E6E6"/>
              </a:buClr>
              <a:buSzTx/>
              <a:buFont typeface="Wingdings" pitchFamily="2" charset="2"/>
              <a:buChar char="§"/>
              <a:tabLst/>
              <a:defRPr/>
            </a:pPr>
            <a:r>
              <a:rPr lang="en-US" sz="2000" kern="0" dirty="0">
                <a:latin typeface="Calibri" panose="020F0502020204030204" pitchFamily="34" charset="0"/>
                <a:cs typeface="Calibri" panose="020F0502020204030204" pitchFamily="34" charset="0"/>
                <a:sym typeface="Wingdings" panose="05000000000000000000" pitchFamily="2" charset="2"/>
              </a:rPr>
              <a:t>June 12: Proposition 218 Public Hearing (at least 45 days later)</a:t>
            </a:r>
          </a:p>
          <a:p>
            <a:pPr marL="342900" marR="0" lvl="0" indent="-342900" algn="l" defTabSz="914400" rtl="0" eaLnBrk="0" fontAlgn="base" latinLnBrk="0" hangingPunct="0">
              <a:lnSpc>
                <a:spcPct val="100000"/>
              </a:lnSpc>
              <a:spcBef>
                <a:spcPts val="2400"/>
              </a:spcBef>
              <a:spcAft>
                <a:spcPts val="0"/>
              </a:spcAft>
              <a:buClr>
                <a:srgbClr val="E7E6E6"/>
              </a:buClr>
              <a:buSzTx/>
              <a:buFont typeface="Wingdings" pitchFamily="2" charset="2"/>
              <a:buChar char="§"/>
              <a:tabLst/>
              <a:defRPr/>
            </a:pPr>
            <a:r>
              <a:rPr lang="en-US" sz="2000" kern="0" dirty="0">
                <a:latin typeface="Calibri" panose="020F0502020204030204" pitchFamily="34" charset="0"/>
                <a:cs typeface="Calibri" panose="020F0502020204030204" pitchFamily="34" charset="0"/>
                <a:sym typeface="Wingdings" panose="05000000000000000000" pitchFamily="2" charset="2"/>
              </a:rPr>
              <a:t>July 1, 2024: New rates go into effect</a:t>
            </a:r>
          </a:p>
        </p:txBody>
      </p:sp>
      <p:sp>
        <p:nvSpPr>
          <p:cNvPr id="2" name="Slide Number Placeholder 1">
            <a:extLst>
              <a:ext uri="{FF2B5EF4-FFF2-40B4-BE49-F238E27FC236}">
                <a16:creationId xmlns:a16="http://schemas.microsoft.com/office/drawing/2014/main" id="{99CF6AB8-2C82-4EC2-9469-48FEF73B3837}"/>
              </a:ext>
            </a:extLst>
          </p:cNvPr>
          <p:cNvSpPr>
            <a:spLocks noGrp="1"/>
          </p:cNvSpPr>
          <p:nvPr>
            <p:ph type="sldNum" sz="quarter" idx="12"/>
          </p:nvPr>
        </p:nvSpPr>
        <p:spPr/>
        <p:txBody>
          <a:bodyPr/>
          <a:lstStyle/>
          <a:p>
            <a:fld id="{513458D6-B498-451C-8F58-97C84C59C70D}" type="slidenum">
              <a:rPr lang="en-US" smtClean="0"/>
              <a:pPr/>
              <a:t>12</a:t>
            </a:fld>
            <a:endParaRPr lang="en-US"/>
          </a:p>
        </p:txBody>
      </p:sp>
    </p:spTree>
    <p:extLst>
      <p:ext uri="{BB962C8B-B14F-4D97-AF65-F5344CB8AC3E}">
        <p14:creationId xmlns:p14="http://schemas.microsoft.com/office/powerpoint/2010/main" val="220428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3"/>
          <p:cNvSpPr>
            <a:spLocks noChangeShapeType="1"/>
          </p:cNvSpPr>
          <p:nvPr/>
        </p:nvSpPr>
        <p:spPr bwMode="auto">
          <a:xfrm flipV="1">
            <a:off x="1588" y="1066800"/>
            <a:ext cx="9142412" cy="3175"/>
          </a:xfrm>
          <a:prstGeom prst="line">
            <a:avLst/>
          </a:prstGeom>
          <a:noFill/>
          <a:ln w="5080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198" name="Line 9"/>
          <p:cNvSpPr>
            <a:spLocks noChangeShapeType="1"/>
          </p:cNvSpPr>
          <p:nvPr/>
        </p:nvSpPr>
        <p:spPr bwMode="auto">
          <a:xfrm>
            <a:off x="0" y="6234113"/>
            <a:ext cx="9144000" cy="0"/>
          </a:xfrm>
          <a:prstGeom prst="line">
            <a:avLst/>
          </a:prstGeom>
          <a:noFill/>
          <a:ln w="1905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200" name="Rectangle 11"/>
          <p:cNvSpPr>
            <a:spLocks noChangeArrowheads="1"/>
          </p:cNvSpPr>
          <p:nvPr/>
        </p:nvSpPr>
        <p:spPr bwMode="auto">
          <a:xfrm>
            <a:off x="0" y="0"/>
            <a:ext cx="9134475" cy="68437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32E176FF-A332-4A02-888B-77E6CB7A9CE5}"/>
              </a:ext>
            </a:extLst>
          </p:cNvPr>
          <p:cNvSpPr txBox="1">
            <a:spLocks noChangeArrowheads="1"/>
          </p:cNvSpPr>
          <p:nvPr/>
        </p:nvSpPr>
        <p:spPr>
          <a:xfrm>
            <a:off x="1148798" y="188987"/>
            <a:ext cx="7575550" cy="802351"/>
          </a:xfrm>
          <a:prstGeom prst="rect">
            <a:avLst/>
          </a:prstGeom>
          <a:noFill/>
          <a:ln/>
        </p:spPr>
        <p:txBody>
          <a:bodyPr vert="horz" lIns="92597" tIns="47140" rIns="92597" bIns="4714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1C3E60"/>
                </a:solidFill>
                <a:effectLst/>
                <a:uLnTx/>
                <a:uFillTx/>
                <a:latin typeface="Franklin Gothic Medium" pitchFamily="34" charset="0"/>
                <a:ea typeface="+mj-ea"/>
                <a:cs typeface="+mj-cs"/>
              </a:rPr>
              <a:t>Questions?</a:t>
            </a:r>
          </a:p>
        </p:txBody>
      </p:sp>
      <p:pic>
        <p:nvPicPr>
          <p:cNvPr id="13" name="Picture 12">
            <a:extLst>
              <a:ext uri="{FF2B5EF4-FFF2-40B4-BE49-F238E27FC236}">
                <a16:creationId xmlns:a16="http://schemas.microsoft.com/office/drawing/2014/main" id="{1FB89510-B579-4EB0-BDD8-000CED96C69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045" r="30734" b="39159"/>
          <a:stretch/>
        </p:blipFill>
        <p:spPr bwMode="auto">
          <a:xfrm>
            <a:off x="189588" y="173323"/>
            <a:ext cx="769623" cy="785893"/>
          </a:xfrm>
          <a:prstGeom prst="rect">
            <a:avLst/>
          </a:prstGeom>
          <a:ln>
            <a:noFill/>
          </a:ln>
          <a:extLst>
            <a:ext uri="{53640926-AAD7-44D8-BBD7-CCE9431645EC}">
              <a14:shadowObscured xmlns:a14="http://schemas.microsoft.com/office/drawing/2010/main"/>
            </a:ext>
          </a:extLst>
        </p:spPr>
      </p:pic>
      <p:pic>
        <p:nvPicPr>
          <p:cNvPr id="9" name="Picture 8">
            <a:extLst>
              <a:ext uri="{FF2B5EF4-FFF2-40B4-BE49-F238E27FC236}">
                <a16:creationId xmlns:a16="http://schemas.microsoft.com/office/drawing/2014/main" id="{325812B9-6D5D-4FF9-ADAD-7FC3E571952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045" r="30734" b="39159"/>
          <a:stretch/>
        </p:blipFill>
        <p:spPr bwMode="auto">
          <a:xfrm>
            <a:off x="3581400" y="2603775"/>
            <a:ext cx="1616281" cy="1650450"/>
          </a:xfrm>
          <a:prstGeom prst="rect">
            <a:avLst/>
          </a:prstGeom>
          <a:ln>
            <a:noFill/>
          </a:ln>
          <a:extLst>
            <a:ext uri="{53640926-AAD7-44D8-BBD7-CCE9431645EC}">
              <a14:shadowObscured xmlns:a14="http://schemas.microsoft.com/office/drawing/2010/main"/>
            </a:ext>
          </a:extLst>
        </p:spPr>
      </p:pic>
      <p:sp>
        <p:nvSpPr>
          <p:cNvPr id="2" name="Slide Number Placeholder 1">
            <a:extLst>
              <a:ext uri="{FF2B5EF4-FFF2-40B4-BE49-F238E27FC236}">
                <a16:creationId xmlns:a16="http://schemas.microsoft.com/office/drawing/2014/main" id="{541EBACF-F0FA-4B87-B97A-18D158286D7D}"/>
              </a:ext>
            </a:extLst>
          </p:cNvPr>
          <p:cNvSpPr>
            <a:spLocks noGrp="1"/>
          </p:cNvSpPr>
          <p:nvPr>
            <p:ph type="sldNum" sz="quarter" idx="12"/>
          </p:nvPr>
        </p:nvSpPr>
        <p:spPr/>
        <p:txBody>
          <a:bodyPr/>
          <a:lstStyle/>
          <a:p>
            <a:fld id="{513458D6-B498-451C-8F58-97C84C59C70D}" type="slidenum">
              <a:rPr lang="en-US" smtClean="0"/>
              <a:pPr/>
              <a:t>13</a:t>
            </a:fld>
            <a:endParaRPr lang="en-US"/>
          </a:p>
        </p:txBody>
      </p:sp>
    </p:spTree>
    <p:extLst>
      <p:ext uri="{BB962C8B-B14F-4D97-AF65-F5344CB8AC3E}">
        <p14:creationId xmlns:p14="http://schemas.microsoft.com/office/powerpoint/2010/main" val="1088652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3"/>
          <p:cNvSpPr>
            <a:spLocks noChangeShapeType="1"/>
          </p:cNvSpPr>
          <p:nvPr/>
        </p:nvSpPr>
        <p:spPr bwMode="auto">
          <a:xfrm flipV="1">
            <a:off x="1588" y="1066800"/>
            <a:ext cx="9142412" cy="3175"/>
          </a:xfrm>
          <a:prstGeom prst="line">
            <a:avLst/>
          </a:prstGeom>
          <a:noFill/>
          <a:ln w="5080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198" name="Line 9"/>
          <p:cNvSpPr>
            <a:spLocks noChangeShapeType="1"/>
          </p:cNvSpPr>
          <p:nvPr/>
        </p:nvSpPr>
        <p:spPr bwMode="auto">
          <a:xfrm>
            <a:off x="0" y="6234113"/>
            <a:ext cx="9144000" cy="0"/>
          </a:xfrm>
          <a:prstGeom prst="line">
            <a:avLst/>
          </a:prstGeom>
          <a:noFill/>
          <a:ln w="1905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200" name="Rectangle 11"/>
          <p:cNvSpPr>
            <a:spLocks noChangeArrowheads="1"/>
          </p:cNvSpPr>
          <p:nvPr/>
        </p:nvSpPr>
        <p:spPr bwMode="auto">
          <a:xfrm>
            <a:off x="0" y="0"/>
            <a:ext cx="9134475" cy="68437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32E176FF-A332-4A02-888B-77E6CB7A9CE5}"/>
              </a:ext>
            </a:extLst>
          </p:cNvPr>
          <p:cNvSpPr txBox="1">
            <a:spLocks noChangeArrowheads="1"/>
          </p:cNvSpPr>
          <p:nvPr/>
        </p:nvSpPr>
        <p:spPr>
          <a:xfrm>
            <a:off x="1143814" y="189489"/>
            <a:ext cx="7575550" cy="802351"/>
          </a:xfrm>
          <a:prstGeom prst="rect">
            <a:avLst/>
          </a:prstGeom>
          <a:noFill/>
          <a:ln/>
        </p:spPr>
        <p:txBody>
          <a:bodyPr vert="horz" lIns="92597" tIns="47140" rIns="92597" bIns="4714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1C3E60"/>
                </a:solidFill>
                <a:effectLst/>
                <a:uLnTx/>
                <a:uFillTx/>
                <a:latin typeface="Franklin Gothic Medium" pitchFamily="34" charset="0"/>
                <a:ea typeface="+mj-ea"/>
                <a:cs typeface="+mj-cs"/>
              </a:rPr>
              <a:t>Background</a:t>
            </a:r>
          </a:p>
        </p:txBody>
      </p:sp>
      <p:pic>
        <p:nvPicPr>
          <p:cNvPr id="13" name="Picture 12">
            <a:extLst>
              <a:ext uri="{FF2B5EF4-FFF2-40B4-BE49-F238E27FC236}">
                <a16:creationId xmlns:a16="http://schemas.microsoft.com/office/drawing/2014/main" id="{1FB89510-B579-4EB0-BDD8-000CED96C69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045" r="30734" b="39159"/>
          <a:stretch/>
        </p:blipFill>
        <p:spPr bwMode="auto">
          <a:xfrm>
            <a:off x="189588" y="173323"/>
            <a:ext cx="769623" cy="785893"/>
          </a:xfrm>
          <a:prstGeom prst="rect">
            <a:avLst/>
          </a:prstGeom>
          <a:ln>
            <a:noFill/>
          </a:ln>
          <a:extLst>
            <a:ext uri="{53640926-AAD7-44D8-BBD7-CCE9431645EC}">
              <a14:shadowObscured xmlns:a14="http://schemas.microsoft.com/office/drawing/2010/main"/>
            </a:ext>
          </a:extLst>
        </p:spPr>
      </p:pic>
      <p:sp>
        <p:nvSpPr>
          <p:cNvPr id="9" name="Rectangle 2">
            <a:extLst>
              <a:ext uri="{FF2B5EF4-FFF2-40B4-BE49-F238E27FC236}">
                <a16:creationId xmlns:a16="http://schemas.microsoft.com/office/drawing/2014/main" id="{0DB44137-01EA-4916-849D-CA1953F9525B}"/>
              </a:ext>
            </a:extLst>
          </p:cNvPr>
          <p:cNvSpPr txBox="1">
            <a:spLocks noChangeArrowheads="1"/>
          </p:cNvSpPr>
          <p:nvPr/>
        </p:nvSpPr>
        <p:spPr bwMode="auto">
          <a:xfrm>
            <a:off x="589950" y="1372612"/>
            <a:ext cx="8000434" cy="4750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ts val="1000"/>
              </a:spcBef>
              <a:spcAft>
                <a:spcPts val="0"/>
              </a:spcAft>
              <a:buClr>
                <a:srgbClr val="E7E6E6"/>
              </a:buClr>
              <a:buSzTx/>
              <a:buFont typeface="Wingdings" pitchFamily="2" charset="2"/>
              <a:buChar char="§"/>
              <a:tabLst/>
              <a:defRPr/>
            </a:pPr>
            <a:endParaRPr kumimoji="0" lang="en-US" sz="16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sym typeface="Wingdings" panose="05000000000000000000" pitchFamily="2" charset="2"/>
            </a:endParaRPr>
          </a:p>
          <a:p>
            <a:pPr marL="0" marR="0" lvl="0" indent="0" algn="l" defTabSz="914400" rtl="0" eaLnBrk="0" fontAlgn="base" latinLnBrk="0" hangingPunct="0">
              <a:lnSpc>
                <a:spcPct val="100000"/>
              </a:lnSpc>
              <a:spcBef>
                <a:spcPts val="1000"/>
              </a:spcBef>
              <a:spcAft>
                <a:spcPts val="0"/>
              </a:spcAft>
              <a:buClr>
                <a:srgbClr val="E7E6E6"/>
              </a:buClr>
              <a:buSzTx/>
              <a:buFontTx/>
              <a:buNone/>
              <a:tabLst/>
              <a:defRPr/>
            </a:pPr>
            <a:endParaRPr kumimoji="0" lang="en-US" sz="20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sym typeface="Wingdings" panose="05000000000000000000" pitchFamily="2" charset="2"/>
            </a:endParaRPr>
          </a:p>
        </p:txBody>
      </p:sp>
      <p:sp>
        <p:nvSpPr>
          <p:cNvPr id="8" name="Rectangle 2">
            <a:extLst>
              <a:ext uri="{FF2B5EF4-FFF2-40B4-BE49-F238E27FC236}">
                <a16:creationId xmlns:a16="http://schemas.microsoft.com/office/drawing/2014/main" id="{06BC41AB-904D-4F5E-AE13-347B11A44287}"/>
              </a:ext>
            </a:extLst>
          </p:cNvPr>
          <p:cNvSpPr txBox="1">
            <a:spLocks noChangeArrowheads="1"/>
          </p:cNvSpPr>
          <p:nvPr/>
        </p:nvSpPr>
        <p:spPr bwMode="auto">
          <a:xfrm>
            <a:off x="357580" y="1544769"/>
            <a:ext cx="8361784" cy="4154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42900" lvl="1" indent="-342900" defTabSz="914400">
              <a:spcBef>
                <a:spcPts val="1500"/>
              </a:spcBef>
              <a:spcAft>
                <a:spcPts val="0"/>
              </a:spcAft>
              <a:buClr>
                <a:srgbClr val="E7E6E6"/>
              </a:buClr>
              <a:buFont typeface="Wingdings" pitchFamily="2" charset="2"/>
              <a:buChar char="§"/>
              <a:defRPr/>
            </a:pPr>
            <a:r>
              <a:rPr lang="en-US" sz="2200" kern="0" dirty="0">
                <a:solidFill>
                  <a:prstClr val="black"/>
                </a:solidFill>
                <a:latin typeface="Calibri" panose="020F0502020204030204" pitchFamily="34" charset="0"/>
                <a:cs typeface="Calibri" panose="020F0502020204030204" pitchFamily="34" charset="0"/>
                <a:sym typeface="Wingdings" panose="05000000000000000000" pitchFamily="2" charset="2"/>
              </a:rPr>
              <a:t>Water service is self-supported by water rates</a:t>
            </a:r>
          </a:p>
          <a:p>
            <a:pPr lvl="1" defTabSz="914400">
              <a:spcBef>
                <a:spcPts val="1000"/>
              </a:spcBef>
              <a:spcAft>
                <a:spcPts val="0"/>
              </a:spcAft>
              <a:buClr>
                <a:srgbClr val="E7E6E6"/>
              </a:buClr>
              <a:buFont typeface="Wingdings" pitchFamily="2" charset="2"/>
              <a:buChar char="§"/>
              <a:defRPr/>
            </a:pPr>
            <a:r>
              <a:rPr lang="en-US" sz="1800" kern="0" dirty="0">
                <a:solidFill>
                  <a:prstClr val="black"/>
                </a:solidFill>
                <a:latin typeface="Calibri" panose="020F0502020204030204" pitchFamily="34" charset="0"/>
                <a:cs typeface="Calibri" panose="020F0502020204030204" pitchFamily="34" charset="0"/>
                <a:sym typeface="Wingdings" panose="05000000000000000000" pitchFamily="2" charset="2"/>
              </a:rPr>
              <a:t>Other revenues include hookup fees, standby fees, and interest</a:t>
            </a:r>
          </a:p>
          <a:p>
            <a:pPr lvl="1" defTabSz="914400">
              <a:spcBef>
                <a:spcPts val="1000"/>
              </a:spcBef>
              <a:spcAft>
                <a:spcPts val="0"/>
              </a:spcAft>
              <a:buClr>
                <a:srgbClr val="E7E6E6"/>
              </a:buClr>
              <a:buFont typeface="Wingdings" pitchFamily="2" charset="2"/>
              <a:buChar char="§"/>
              <a:defRPr/>
            </a:pPr>
            <a:r>
              <a:rPr lang="en-US" sz="1800" kern="0" dirty="0">
                <a:solidFill>
                  <a:prstClr val="black"/>
                </a:solidFill>
                <a:latin typeface="Calibri" panose="020F0502020204030204" pitchFamily="34" charset="0"/>
                <a:cs typeface="Calibri" panose="020F0502020204030204" pitchFamily="34" charset="0"/>
                <a:sym typeface="Wingdings" panose="05000000000000000000" pitchFamily="2" charset="2"/>
              </a:rPr>
              <a:t>Gayle Loop property taxes pay off the Gayle Loop debt</a:t>
            </a:r>
          </a:p>
          <a:p>
            <a:pPr lvl="0" defTabSz="914400">
              <a:spcBef>
                <a:spcPts val="1500"/>
              </a:spcBef>
              <a:spcAft>
                <a:spcPts val="0"/>
              </a:spcAft>
              <a:buClr>
                <a:srgbClr val="E7E6E6"/>
              </a:buClr>
              <a:buFont typeface="Wingdings" pitchFamily="2" charset="2"/>
              <a:buChar char="§"/>
              <a:defRPr/>
            </a:pPr>
            <a:r>
              <a:rPr lang="en-US" sz="2200" kern="0" dirty="0">
                <a:solidFill>
                  <a:prstClr val="black"/>
                </a:solidFill>
                <a:latin typeface="Calibri" panose="020F0502020204030204" pitchFamily="34" charset="0"/>
                <a:cs typeface="Calibri" panose="020F0502020204030204" pitchFamily="34" charset="0"/>
                <a:sym typeface="Wingdings" panose="05000000000000000000" pitchFamily="2" charset="2"/>
              </a:rPr>
              <a:t>Rate study will cover a 5-year period</a:t>
            </a:r>
          </a:p>
          <a:p>
            <a:pPr lvl="1" defTabSz="914400">
              <a:spcBef>
                <a:spcPts val="1000"/>
              </a:spcBef>
              <a:spcAft>
                <a:spcPts val="0"/>
              </a:spcAft>
              <a:buClr>
                <a:srgbClr val="E7E6E6"/>
              </a:buClr>
              <a:buFont typeface="Wingdings" pitchFamily="2" charset="2"/>
              <a:buChar char="§"/>
              <a:defRPr/>
            </a:pPr>
            <a:r>
              <a:rPr lang="en-US" sz="1800" kern="0" dirty="0">
                <a:solidFill>
                  <a:prstClr val="black"/>
                </a:solidFill>
                <a:latin typeface="Calibri" panose="020F0502020204030204" pitchFamily="34" charset="0"/>
                <a:cs typeface="Calibri" panose="020F0502020204030204" pitchFamily="34" charset="0"/>
                <a:sym typeface="Wingdings" panose="05000000000000000000" pitchFamily="2" charset="2"/>
              </a:rPr>
              <a:t>First rate increase effective July 1, 2024</a:t>
            </a:r>
          </a:p>
          <a:p>
            <a:pPr lvl="1" defTabSz="914400">
              <a:spcBef>
                <a:spcPts val="1000"/>
              </a:spcBef>
              <a:spcAft>
                <a:spcPts val="0"/>
              </a:spcAft>
              <a:buClr>
                <a:srgbClr val="E7E6E6"/>
              </a:buClr>
              <a:buFont typeface="Wingdings" pitchFamily="2" charset="2"/>
              <a:buChar char="§"/>
              <a:defRPr/>
            </a:pPr>
            <a:r>
              <a:rPr lang="en-US" sz="1800" kern="0" dirty="0">
                <a:solidFill>
                  <a:prstClr val="black"/>
                </a:solidFill>
                <a:latin typeface="Calibri" panose="020F0502020204030204" pitchFamily="34" charset="0"/>
                <a:cs typeface="Calibri" panose="020F0502020204030204" pitchFamily="34" charset="0"/>
                <a:sym typeface="Wingdings" panose="05000000000000000000" pitchFamily="2" charset="2"/>
              </a:rPr>
              <a:t>Subsequent increases will go into effect on July 1 of 2025, 2026, 2027, 2028</a:t>
            </a:r>
          </a:p>
          <a:p>
            <a:pPr marL="342900" lvl="1" indent="-342900" defTabSz="914400">
              <a:spcBef>
                <a:spcPts val="1500"/>
              </a:spcBef>
              <a:spcAft>
                <a:spcPts val="0"/>
              </a:spcAft>
              <a:buClr>
                <a:srgbClr val="E7E6E6"/>
              </a:buClr>
              <a:buFont typeface="Wingdings" pitchFamily="2" charset="2"/>
              <a:buChar char="§"/>
              <a:defRPr/>
            </a:pPr>
            <a:r>
              <a:rPr lang="en-US" sz="2200" kern="0" dirty="0">
                <a:solidFill>
                  <a:prstClr val="black"/>
                </a:solidFill>
                <a:latin typeface="Calibri" panose="020F0502020204030204" pitchFamily="34" charset="0"/>
                <a:cs typeface="Calibri" panose="020F0502020204030204" pitchFamily="34" charset="0"/>
              </a:rPr>
              <a:t>Provides water service to 632 customers</a:t>
            </a:r>
          </a:p>
          <a:p>
            <a:pPr marL="342900" lvl="1" indent="-342900" defTabSz="914400">
              <a:spcBef>
                <a:spcPts val="1500"/>
              </a:spcBef>
              <a:spcAft>
                <a:spcPts val="0"/>
              </a:spcAft>
              <a:buClr>
                <a:srgbClr val="E7E6E6"/>
              </a:buClr>
              <a:buFont typeface="Wingdings" pitchFamily="2" charset="2"/>
              <a:buChar char="§"/>
              <a:defRPr/>
            </a:pPr>
            <a:r>
              <a:rPr lang="en-US" sz="2200" kern="0" dirty="0">
                <a:solidFill>
                  <a:prstClr val="black"/>
                </a:solidFill>
                <a:latin typeface="Calibri" panose="020F0502020204030204" pitchFamily="34" charset="0"/>
                <a:cs typeface="Calibri" panose="020F0502020204030204" pitchFamily="34" charset="0"/>
              </a:rPr>
              <a:t>District purchases raw water from the Placer County Water Agency (PCWA) and receives water from the Bowman canal system</a:t>
            </a:r>
            <a:endParaRPr lang="en-US" sz="2200" kern="0" dirty="0">
              <a:solidFill>
                <a:prstClr val="black"/>
              </a:solidFill>
              <a:latin typeface="Calibri" panose="020F0502020204030204" pitchFamily="34" charset="0"/>
              <a:cs typeface="Calibri" panose="020F0502020204030204" pitchFamily="34" charset="0"/>
              <a:sym typeface="Wingdings" panose="05000000000000000000" pitchFamily="2" charset="2"/>
            </a:endParaRPr>
          </a:p>
          <a:p>
            <a:pPr defTabSz="914400">
              <a:spcBef>
                <a:spcPts val="1000"/>
              </a:spcBef>
              <a:spcAft>
                <a:spcPts val="0"/>
              </a:spcAft>
              <a:buClr>
                <a:srgbClr val="E7E6E6"/>
              </a:buClr>
              <a:buFont typeface="Wingdings" pitchFamily="2" charset="2"/>
              <a:buChar char="§"/>
              <a:defRPr/>
            </a:pPr>
            <a:endParaRPr lang="en-US" sz="2000" kern="0" dirty="0">
              <a:solidFill>
                <a:prstClr val="black"/>
              </a:solidFill>
              <a:latin typeface="Calibri" panose="020F0502020204030204" pitchFamily="34" charset="0"/>
              <a:cs typeface="Calibri" panose="020F0502020204030204" pitchFamily="34" charset="0"/>
              <a:sym typeface="Wingdings" panose="05000000000000000000" pitchFamily="2" charset="2"/>
            </a:endParaRPr>
          </a:p>
          <a:p>
            <a:pPr marL="0" marR="0" lvl="0" indent="0" algn="l" defTabSz="914400" rtl="0" eaLnBrk="0" fontAlgn="base" latinLnBrk="0" hangingPunct="0">
              <a:lnSpc>
                <a:spcPct val="100000"/>
              </a:lnSpc>
              <a:spcBef>
                <a:spcPts val="1000"/>
              </a:spcBef>
              <a:spcAft>
                <a:spcPts val="0"/>
              </a:spcAft>
              <a:buClr>
                <a:srgbClr val="E7E6E6"/>
              </a:buClr>
              <a:buSzTx/>
              <a:buFontTx/>
              <a:buNone/>
              <a:tabLst/>
              <a:defRPr/>
            </a:pPr>
            <a:endParaRPr kumimoji="0" lang="en-US" sz="20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sym typeface="Wingdings" panose="05000000000000000000" pitchFamily="2" charset="2"/>
            </a:endParaRPr>
          </a:p>
        </p:txBody>
      </p:sp>
      <p:sp>
        <p:nvSpPr>
          <p:cNvPr id="2" name="Slide Number Placeholder 1">
            <a:extLst>
              <a:ext uri="{FF2B5EF4-FFF2-40B4-BE49-F238E27FC236}">
                <a16:creationId xmlns:a16="http://schemas.microsoft.com/office/drawing/2014/main" id="{99CF6AB8-2C82-4EC2-9469-48FEF73B3837}"/>
              </a:ext>
            </a:extLst>
          </p:cNvPr>
          <p:cNvSpPr>
            <a:spLocks noGrp="1"/>
          </p:cNvSpPr>
          <p:nvPr>
            <p:ph type="sldNum" sz="quarter" idx="12"/>
          </p:nvPr>
        </p:nvSpPr>
        <p:spPr/>
        <p:txBody>
          <a:bodyPr/>
          <a:lstStyle/>
          <a:p>
            <a:fld id="{513458D6-B498-451C-8F58-97C84C59C70D}" type="slidenum">
              <a:rPr lang="en-US" smtClean="0"/>
              <a:pPr/>
              <a:t>2</a:t>
            </a:fld>
            <a:endParaRPr lang="en-US"/>
          </a:p>
        </p:txBody>
      </p:sp>
    </p:spTree>
    <p:extLst>
      <p:ext uri="{BB962C8B-B14F-4D97-AF65-F5344CB8AC3E}">
        <p14:creationId xmlns:p14="http://schemas.microsoft.com/office/powerpoint/2010/main" val="2968435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3"/>
          <p:cNvSpPr>
            <a:spLocks noChangeShapeType="1"/>
          </p:cNvSpPr>
          <p:nvPr/>
        </p:nvSpPr>
        <p:spPr bwMode="auto">
          <a:xfrm flipV="1">
            <a:off x="1588" y="1066800"/>
            <a:ext cx="9142412" cy="3175"/>
          </a:xfrm>
          <a:prstGeom prst="line">
            <a:avLst/>
          </a:prstGeom>
          <a:noFill/>
          <a:ln w="5080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32E176FF-A332-4A02-888B-77E6CB7A9CE5}"/>
              </a:ext>
            </a:extLst>
          </p:cNvPr>
          <p:cNvSpPr txBox="1">
            <a:spLocks noChangeArrowheads="1"/>
          </p:cNvSpPr>
          <p:nvPr/>
        </p:nvSpPr>
        <p:spPr>
          <a:xfrm>
            <a:off x="1143814" y="189489"/>
            <a:ext cx="7575550" cy="802351"/>
          </a:xfrm>
          <a:prstGeom prst="rect">
            <a:avLst/>
          </a:prstGeom>
          <a:noFill/>
          <a:ln/>
        </p:spPr>
        <p:txBody>
          <a:bodyPr vert="horz" lIns="92597" tIns="47140" rIns="92597" bIns="4714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1C3E60"/>
                </a:solidFill>
                <a:effectLst/>
                <a:uLnTx/>
                <a:uFillTx/>
                <a:latin typeface="Franklin Gothic Medium" pitchFamily="34" charset="0"/>
                <a:ea typeface="+mj-ea"/>
                <a:cs typeface="+mj-cs"/>
              </a:rPr>
              <a:t>Proposition 218</a:t>
            </a:r>
          </a:p>
        </p:txBody>
      </p:sp>
      <p:pic>
        <p:nvPicPr>
          <p:cNvPr id="13" name="Picture 12">
            <a:extLst>
              <a:ext uri="{FF2B5EF4-FFF2-40B4-BE49-F238E27FC236}">
                <a16:creationId xmlns:a16="http://schemas.microsoft.com/office/drawing/2014/main" id="{1FB89510-B579-4EB0-BDD8-000CED96C69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045" r="30734" b="39159"/>
          <a:stretch/>
        </p:blipFill>
        <p:spPr bwMode="auto">
          <a:xfrm>
            <a:off x="189588" y="173323"/>
            <a:ext cx="769623" cy="785893"/>
          </a:xfrm>
          <a:prstGeom prst="rect">
            <a:avLst/>
          </a:prstGeom>
          <a:ln>
            <a:noFill/>
          </a:ln>
          <a:extLst>
            <a:ext uri="{53640926-AAD7-44D8-BBD7-CCE9431645EC}">
              <a14:shadowObscured xmlns:a14="http://schemas.microsoft.com/office/drawing/2010/main"/>
            </a:ext>
          </a:extLst>
        </p:spPr>
      </p:pic>
      <p:sp>
        <p:nvSpPr>
          <p:cNvPr id="9" name="Rectangle 2">
            <a:extLst>
              <a:ext uri="{FF2B5EF4-FFF2-40B4-BE49-F238E27FC236}">
                <a16:creationId xmlns:a16="http://schemas.microsoft.com/office/drawing/2014/main" id="{0DB44137-01EA-4916-849D-CA1953F9525B}"/>
              </a:ext>
            </a:extLst>
          </p:cNvPr>
          <p:cNvSpPr txBox="1">
            <a:spLocks noChangeArrowheads="1"/>
          </p:cNvSpPr>
          <p:nvPr/>
        </p:nvSpPr>
        <p:spPr bwMode="auto">
          <a:xfrm>
            <a:off x="589950" y="1372612"/>
            <a:ext cx="8000434" cy="4750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ts val="1000"/>
              </a:spcBef>
              <a:spcAft>
                <a:spcPts val="0"/>
              </a:spcAft>
              <a:buClr>
                <a:srgbClr val="E7E6E6"/>
              </a:buClr>
              <a:buSzTx/>
              <a:buFont typeface="Wingdings" pitchFamily="2" charset="2"/>
              <a:buChar char="§"/>
              <a:tabLst/>
              <a:defRPr/>
            </a:pPr>
            <a:endParaRPr kumimoji="0" lang="en-US" sz="16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sym typeface="Wingdings" panose="05000000000000000000" pitchFamily="2" charset="2"/>
            </a:endParaRPr>
          </a:p>
          <a:p>
            <a:pPr marL="0" marR="0" lvl="0" indent="0" algn="l" defTabSz="914400" rtl="0" eaLnBrk="0" fontAlgn="base" latinLnBrk="0" hangingPunct="0">
              <a:lnSpc>
                <a:spcPct val="100000"/>
              </a:lnSpc>
              <a:spcBef>
                <a:spcPts val="1000"/>
              </a:spcBef>
              <a:spcAft>
                <a:spcPts val="0"/>
              </a:spcAft>
              <a:buClr>
                <a:srgbClr val="E7E6E6"/>
              </a:buClr>
              <a:buSzTx/>
              <a:buFontTx/>
              <a:buNone/>
              <a:tabLst/>
              <a:defRPr/>
            </a:pPr>
            <a:endParaRPr kumimoji="0" lang="en-US" sz="20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sym typeface="Wingdings" panose="05000000000000000000" pitchFamily="2" charset="2"/>
            </a:endParaRPr>
          </a:p>
        </p:txBody>
      </p:sp>
      <p:sp>
        <p:nvSpPr>
          <p:cNvPr id="8" name="Rectangle 2">
            <a:extLst>
              <a:ext uri="{FF2B5EF4-FFF2-40B4-BE49-F238E27FC236}">
                <a16:creationId xmlns:a16="http://schemas.microsoft.com/office/drawing/2014/main" id="{06BC41AB-904D-4F5E-AE13-347B11A44287}"/>
              </a:ext>
            </a:extLst>
          </p:cNvPr>
          <p:cNvSpPr txBox="1">
            <a:spLocks noChangeArrowheads="1"/>
          </p:cNvSpPr>
          <p:nvPr/>
        </p:nvSpPr>
        <p:spPr bwMode="auto">
          <a:xfrm>
            <a:off x="391108" y="1522849"/>
            <a:ext cx="8361784" cy="4903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defTabSz="914400">
              <a:spcBef>
                <a:spcPts val="1000"/>
              </a:spcBef>
              <a:spcAft>
                <a:spcPts val="0"/>
              </a:spcAft>
              <a:buClr>
                <a:srgbClr val="E7E6E6"/>
              </a:buClr>
              <a:buFont typeface="Wingdings" pitchFamily="2" charset="2"/>
              <a:buChar char="§"/>
              <a:defRPr/>
            </a:pPr>
            <a:r>
              <a:rPr lang="en-US" sz="2000" kern="0" dirty="0">
                <a:solidFill>
                  <a:prstClr val="black"/>
                </a:solidFill>
                <a:latin typeface="Calibri" panose="020F0502020204030204" pitchFamily="34" charset="0"/>
                <a:cs typeface="Calibri" panose="020F0502020204030204" pitchFamily="34" charset="0"/>
                <a:sym typeface="Wingdings" panose="05000000000000000000" pitchFamily="2" charset="2"/>
              </a:rPr>
              <a:t>Governs how property-related charges are adopted</a:t>
            </a:r>
          </a:p>
          <a:p>
            <a:pPr lvl="1" defTabSz="914400">
              <a:spcBef>
                <a:spcPts val="1200"/>
              </a:spcBef>
              <a:spcAft>
                <a:spcPts val="0"/>
              </a:spcAft>
              <a:buClr>
                <a:srgbClr val="E7E6E6"/>
              </a:buClr>
              <a:buFont typeface="Wingdings" pitchFamily="2" charset="2"/>
              <a:buChar char="§"/>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Rates must be based on the reasonable cost of service</a:t>
            </a:r>
          </a:p>
          <a:p>
            <a:pPr lvl="1" defTabSz="914400">
              <a:spcBef>
                <a:spcPts val="1200"/>
              </a:spcBef>
              <a:spcAft>
                <a:spcPts val="0"/>
              </a:spcAft>
              <a:buClr>
                <a:srgbClr val="E7E6E6"/>
              </a:buClr>
              <a:buFont typeface="Wingdings" pitchFamily="2" charset="2"/>
              <a:buChar char="§"/>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Rates must proportionally recover costs based on how customers take service</a:t>
            </a:r>
          </a:p>
          <a:p>
            <a:pPr lvl="1" defTabSz="914400">
              <a:spcBef>
                <a:spcPts val="1200"/>
              </a:spcBef>
              <a:spcAft>
                <a:spcPts val="0"/>
              </a:spcAft>
              <a:buClr>
                <a:srgbClr val="E7E6E6"/>
              </a:buClr>
              <a:buFont typeface="Wingdings" pitchFamily="2" charset="2"/>
              <a:buChar char="§"/>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Revenues from rates can only be used for intended purpose</a:t>
            </a:r>
          </a:p>
          <a:p>
            <a:pPr lvl="1" defTabSz="914400">
              <a:spcBef>
                <a:spcPts val="1200"/>
              </a:spcBef>
              <a:spcAft>
                <a:spcPts val="0"/>
              </a:spcAft>
              <a:buClr>
                <a:srgbClr val="E7E6E6"/>
              </a:buClr>
              <a:buFont typeface="Wingdings" pitchFamily="2" charset="2"/>
              <a:buChar char="§"/>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Covers rates over a 5-year period</a:t>
            </a:r>
          </a:p>
          <a:p>
            <a:pPr lvl="1" defTabSz="914400">
              <a:spcBef>
                <a:spcPts val="600"/>
              </a:spcBef>
              <a:spcAft>
                <a:spcPts val="0"/>
              </a:spcAft>
              <a:buClr>
                <a:srgbClr val="E7E6E6"/>
              </a:buClr>
              <a:buFont typeface="Wingdings" pitchFamily="2" charset="2"/>
              <a:buChar char="§"/>
              <a:defRPr/>
            </a:pPr>
            <a:endPar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endParaRPr>
          </a:p>
          <a:p>
            <a:pPr defTabSz="914400">
              <a:spcBef>
                <a:spcPts val="2000"/>
              </a:spcBef>
              <a:spcAft>
                <a:spcPts val="0"/>
              </a:spcAft>
              <a:buClr>
                <a:srgbClr val="E7E6E6"/>
              </a:buClr>
              <a:buFont typeface="Wingdings" pitchFamily="2" charset="2"/>
              <a:buChar char="§"/>
              <a:defRPr/>
            </a:pPr>
            <a:r>
              <a:rPr lang="en-US" sz="2000" kern="0" dirty="0">
                <a:solidFill>
                  <a:prstClr val="black"/>
                </a:solidFill>
                <a:latin typeface="Calibri" panose="020F0502020204030204" pitchFamily="34" charset="0"/>
                <a:cs typeface="Calibri" panose="020F0502020204030204" pitchFamily="34" charset="0"/>
                <a:sym typeface="Wingdings" panose="05000000000000000000" pitchFamily="2" charset="2"/>
              </a:rPr>
              <a:t>Procedural requirements:</a:t>
            </a:r>
          </a:p>
          <a:p>
            <a:pPr lvl="1" defTabSz="914400">
              <a:spcBef>
                <a:spcPts val="1200"/>
              </a:spcBef>
              <a:spcAft>
                <a:spcPts val="0"/>
              </a:spcAft>
              <a:buClr>
                <a:srgbClr val="E7E6E6"/>
              </a:buClr>
              <a:buFont typeface="Wingdings" pitchFamily="2" charset="2"/>
              <a:buChar char="§"/>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Conduct a rate study</a:t>
            </a:r>
          </a:p>
          <a:p>
            <a:pPr lvl="1" defTabSz="914400">
              <a:spcBef>
                <a:spcPts val="1200"/>
              </a:spcBef>
              <a:spcAft>
                <a:spcPts val="0"/>
              </a:spcAft>
              <a:buClr>
                <a:srgbClr val="E7E6E6"/>
              </a:buClr>
              <a:buFont typeface="Wingdings" pitchFamily="2" charset="2"/>
              <a:buChar char="§"/>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Mail a notice to property owners</a:t>
            </a:r>
          </a:p>
          <a:p>
            <a:pPr lvl="1" defTabSz="914400">
              <a:spcBef>
                <a:spcPts val="1200"/>
              </a:spcBef>
              <a:spcAft>
                <a:spcPts val="0"/>
              </a:spcAft>
              <a:buClr>
                <a:srgbClr val="E7E6E6"/>
              </a:buClr>
              <a:buFont typeface="Wingdings" pitchFamily="2" charset="2"/>
              <a:buChar char="§"/>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Hold a public hearing a minimum of 45 days after notice is mailed</a:t>
            </a:r>
          </a:p>
          <a:p>
            <a:pPr lvl="1" defTabSz="914400">
              <a:spcBef>
                <a:spcPts val="1200"/>
              </a:spcBef>
              <a:spcAft>
                <a:spcPts val="0"/>
              </a:spcAft>
              <a:buClr>
                <a:srgbClr val="E7E6E6"/>
              </a:buClr>
              <a:buFont typeface="Wingdings" pitchFamily="2" charset="2"/>
              <a:buChar char="§"/>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Rates cannot be adopted if more than 50% of ratepayers submit written protests</a:t>
            </a:r>
          </a:p>
          <a:p>
            <a:pPr defTabSz="914400">
              <a:spcBef>
                <a:spcPts val="1000"/>
              </a:spcBef>
              <a:spcAft>
                <a:spcPts val="0"/>
              </a:spcAft>
              <a:buClr>
                <a:srgbClr val="E7E6E6"/>
              </a:buClr>
              <a:buFont typeface="Wingdings" pitchFamily="2" charset="2"/>
              <a:buChar char="§"/>
              <a:defRPr/>
            </a:pPr>
            <a:endParaRPr lang="en-US" sz="2000" kern="0" dirty="0">
              <a:solidFill>
                <a:prstClr val="black"/>
              </a:solidFill>
              <a:latin typeface="Calibri" panose="020F0502020204030204" pitchFamily="34" charset="0"/>
              <a:cs typeface="Calibri" panose="020F0502020204030204" pitchFamily="34" charset="0"/>
              <a:sym typeface="Wingdings" panose="05000000000000000000" pitchFamily="2" charset="2"/>
            </a:endParaRPr>
          </a:p>
          <a:p>
            <a:pPr marL="0" marR="0" lvl="0" indent="0" algn="l" defTabSz="914400" rtl="0" eaLnBrk="0" fontAlgn="base" latinLnBrk="0" hangingPunct="0">
              <a:lnSpc>
                <a:spcPct val="100000"/>
              </a:lnSpc>
              <a:spcBef>
                <a:spcPts val="1000"/>
              </a:spcBef>
              <a:spcAft>
                <a:spcPts val="0"/>
              </a:spcAft>
              <a:buClr>
                <a:srgbClr val="E7E6E6"/>
              </a:buClr>
              <a:buSzTx/>
              <a:buFontTx/>
              <a:buNone/>
              <a:tabLst/>
              <a:defRPr/>
            </a:pPr>
            <a:endParaRPr kumimoji="0" lang="en-US" sz="20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sym typeface="Wingdings" panose="05000000000000000000" pitchFamily="2" charset="2"/>
            </a:endParaRPr>
          </a:p>
        </p:txBody>
      </p:sp>
      <p:sp>
        <p:nvSpPr>
          <p:cNvPr id="2" name="Slide Number Placeholder 1">
            <a:extLst>
              <a:ext uri="{FF2B5EF4-FFF2-40B4-BE49-F238E27FC236}">
                <a16:creationId xmlns:a16="http://schemas.microsoft.com/office/drawing/2014/main" id="{99CF6AB8-2C82-4EC2-9469-48FEF73B3837}"/>
              </a:ext>
            </a:extLst>
          </p:cNvPr>
          <p:cNvSpPr>
            <a:spLocks noGrp="1"/>
          </p:cNvSpPr>
          <p:nvPr>
            <p:ph type="sldNum" sz="quarter" idx="12"/>
          </p:nvPr>
        </p:nvSpPr>
        <p:spPr/>
        <p:txBody>
          <a:bodyPr/>
          <a:lstStyle/>
          <a:p>
            <a:fld id="{513458D6-B498-451C-8F58-97C84C59C70D}" type="slidenum">
              <a:rPr lang="en-US" smtClean="0"/>
              <a:pPr/>
              <a:t>3</a:t>
            </a:fld>
            <a:endParaRPr lang="en-US"/>
          </a:p>
        </p:txBody>
      </p:sp>
    </p:spTree>
    <p:extLst>
      <p:ext uri="{BB962C8B-B14F-4D97-AF65-F5344CB8AC3E}">
        <p14:creationId xmlns:p14="http://schemas.microsoft.com/office/powerpoint/2010/main" val="156153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3"/>
          <p:cNvSpPr>
            <a:spLocks noChangeShapeType="1"/>
          </p:cNvSpPr>
          <p:nvPr/>
        </p:nvSpPr>
        <p:spPr bwMode="auto">
          <a:xfrm flipV="1">
            <a:off x="1588" y="1066800"/>
            <a:ext cx="9142412" cy="3175"/>
          </a:xfrm>
          <a:prstGeom prst="line">
            <a:avLst/>
          </a:prstGeom>
          <a:noFill/>
          <a:ln w="5080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198" name="Line 9"/>
          <p:cNvSpPr>
            <a:spLocks noChangeShapeType="1"/>
          </p:cNvSpPr>
          <p:nvPr/>
        </p:nvSpPr>
        <p:spPr bwMode="auto">
          <a:xfrm>
            <a:off x="0" y="6234113"/>
            <a:ext cx="9144000" cy="0"/>
          </a:xfrm>
          <a:prstGeom prst="line">
            <a:avLst/>
          </a:prstGeom>
          <a:noFill/>
          <a:ln w="1905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200" name="Rectangle 11"/>
          <p:cNvSpPr>
            <a:spLocks noChangeArrowheads="1"/>
          </p:cNvSpPr>
          <p:nvPr/>
        </p:nvSpPr>
        <p:spPr bwMode="auto">
          <a:xfrm>
            <a:off x="9525" y="0"/>
            <a:ext cx="9134475" cy="68437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32E176FF-A332-4A02-888B-77E6CB7A9CE5}"/>
              </a:ext>
            </a:extLst>
          </p:cNvPr>
          <p:cNvSpPr txBox="1">
            <a:spLocks noChangeArrowheads="1"/>
          </p:cNvSpPr>
          <p:nvPr/>
        </p:nvSpPr>
        <p:spPr>
          <a:xfrm>
            <a:off x="1142703" y="222710"/>
            <a:ext cx="7575550" cy="802351"/>
          </a:xfrm>
          <a:prstGeom prst="rect">
            <a:avLst/>
          </a:prstGeom>
          <a:noFill/>
          <a:ln/>
        </p:spPr>
        <p:txBody>
          <a:bodyPr vert="horz" lIns="92597" tIns="47140" rIns="92597" bIns="4714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1C3E60"/>
                </a:solidFill>
                <a:effectLst/>
                <a:uLnTx/>
                <a:uFillTx/>
                <a:latin typeface="Franklin Gothic Medium" pitchFamily="34" charset="0"/>
                <a:ea typeface="+mj-ea"/>
                <a:cs typeface="+mj-cs"/>
              </a:rPr>
              <a:t>Current Quarterly Water Rates</a:t>
            </a:r>
          </a:p>
        </p:txBody>
      </p:sp>
      <p:pic>
        <p:nvPicPr>
          <p:cNvPr id="13" name="Picture 12">
            <a:extLst>
              <a:ext uri="{FF2B5EF4-FFF2-40B4-BE49-F238E27FC236}">
                <a16:creationId xmlns:a16="http://schemas.microsoft.com/office/drawing/2014/main" id="{1FB89510-B579-4EB0-BDD8-000CED96C69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045" r="30734" b="39159"/>
          <a:stretch/>
        </p:blipFill>
        <p:spPr bwMode="auto">
          <a:xfrm>
            <a:off x="189588" y="173323"/>
            <a:ext cx="769623" cy="785893"/>
          </a:xfrm>
          <a:prstGeom prst="rect">
            <a:avLst/>
          </a:prstGeom>
          <a:ln>
            <a:noFill/>
          </a:ln>
          <a:extLst>
            <a:ext uri="{53640926-AAD7-44D8-BBD7-CCE9431645EC}">
              <a14:shadowObscured xmlns:a14="http://schemas.microsoft.com/office/drawing/2010/main"/>
            </a:ext>
          </a:extLst>
        </p:spPr>
      </p:pic>
      <p:sp>
        <p:nvSpPr>
          <p:cNvPr id="3" name="Slide Number Placeholder 2">
            <a:extLst>
              <a:ext uri="{FF2B5EF4-FFF2-40B4-BE49-F238E27FC236}">
                <a16:creationId xmlns:a16="http://schemas.microsoft.com/office/drawing/2014/main" id="{BE3F023A-0FFB-4E6B-920A-8AC7102BA0CF}"/>
              </a:ext>
            </a:extLst>
          </p:cNvPr>
          <p:cNvSpPr>
            <a:spLocks noGrp="1"/>
          </p:cNvSpPr>
          <p:nvPr>
            <p:ph type="sldNum" sz="quarter" idx="12"/>
          </p:nvPr>
        </p:nvSpPr>
        <p:spPr/>
        <p:txBody>
          <a:bodyPr/>
          <a:lstStyle/>
          <a:p>
            <a:fld id="{513458D6-B498-451C-8F58-97C84C59C70D}" type="slidenum">
              <a:rPr lang="en-US" smtClean="0"/>
              <a:pPr/>
              <a:t>4</a:t>
            </a:fld>
            <a:endParaRPr lang="en-US"/>
          </a:p>
        </p:txBody>
      </p:sp>
      <p:graphicFrame>
        <p:nvGraphicFramePr>
          <p:cNvPr id="2" name="Table 1">
            <a:extLst>
              <a:ext uri="{FF2B5EF4-FFF2-40B4-BE49-F238E27FC236}">
                <a16:creationId xmlns:a16="http://schemas.microsoft.com/office/drawing/2014/main" id="{CDE2CF9C-B243-F50E-AC70-3E90794D6B17}"/>
              </a:ext>
            </a:extLst>
          </p:cNvPr>
          <p:cNvGraphicFramePr>
            <a:graphicFrameLocks noGrp="1"/>
          </p:cNvGraphicFramePr>
          <p:nvPr>
            <p:extLst>
              <p:ext uri="{D42A27DB-BD31-4B8C-83A1-F6EECF244321}">
                <p14:modId xmlns:p14="http://schemas.microsoft.com/office/powerpoint/2010/main" val="1721690777"/>
              </p:ext>
            </p:extLst>
          </p:nvPr>
        </p:nvGraphicFramePr>
        <p:xfrm>
          <a:off x="1219200" y="1448205"/>
          <a:ext cx="6477000" cy="4058780"/>
        </p:xfrm>
        <a:graphic>
          <a:graphicData uri="http://schemas.openxmlformats.org/drawingml/2006/table">
            <a:tbl>
              <a:tblPr firstRow="1" firstCol="1" bandRow="1">
                <a:tableStyleId>{5C22544A-7EE6-4342-B048-85BDC9FD1C3A}</a:tableStyleId>
              </a:tblPr>
              <a:tblGrid>
                <a:gridCol w="1828800">
                  <a:extLst>
                    <a:ext uri="{9D8B030D-6E8A-4147-A177-3AD203B41FA5}">
                      <a16:colId xmlns:a16="http://schemas.microsoft.com/office/drawing/2014/main" val="2963672795"/>
                    </a:ext>
                  </a:extLst>
                </a:gridCol>
                <a:gridCol w="2203592">
                  <a:extLst>
                    <a:ext uri="{9D8B030D-6E8A-4147-A177-3AD203B41FA5}">
                      <a16:colId xmlns:a16="http://schemas.microsoft.com/office/drawing/2014/main" val="1820070855"/>
                    </a:ext>
                  </a:extLst>
                </a:gridCol>
                <a:gridCol w="2444608">
                  <a:extLst>
                    <a:ext uri="{9D8B030D-6E8A-4147-A177-3AD203B41FA5}">
                      <a16:colId xmlns:a16="http://schemas.microsoft.com/office/drawing/2014/main" val="1000860355"/>
                    </a:ext>
                  </a:extLst>
                </a:gridCol>
              </a:tblGrid>
              <a:tr h="393640">
                <a:tc>
                  <a:txBody>
                    <a:bodyPr/>
                    <a:lstStyle/>
                    <a:p>
                      <a:pPr marL="0" marR="0">
                        <a:lnSpc>
                          <a:spcPct val="110000"/>
                        </a:lnSpc>
                        <a:spcBef>
                          <a:spcPts val="0"/>
                        </a:spcBef>
                        <a:spcAft>
                          <a:spcPts val="0"/>
                        </a:spcAft>
                      </a:pPr>
                      <a:r>
                        <a:rPr lang="en-US" sz="2000" dirty="0">
                          <a:effectLst/>
                          <a:latin typeface="+mn-lt"/>
                        </a:rPr>
                        <a:t>Meter Size</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r>
                        <a:rPr lang="en-US" sz="2000" dirty="0">
                          <a:effectLst/>
                          <a:latin typeface="+mn-lt"/>
                        </a:rPr>
                        <a:t>Monthly </a:t>
                      </a:r>
                    </a:p>
                    <a:p>
                      <a:pPr marL="0" marR="0" algn="ctr">
                        <a:lnSpc>
                          <a:spcPct val="110000"/>
                        </a:lnSpc>
                        <a:spcBef>
                          <a:spcPts val="0"/>
                        </a:spcBef>
                        <a:spcAft>
                          <a:spcPts val="0"/>
                        </a:spcAft>
                      </a:pPr>
                      <a:r>
                        <a:rPr lang="en-US" sz="2000" dirty="0">
                          <a:effectLst/>
                          <a:latin typeface="+mn-lt"/>
                        </a:rPr>
                        <a:t>Service Charge</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r>
                        <a:rPr lang="en-US" sz="2000" dirty="0">
                          <a:effectLst/>
                          <a:latin typeface="+mn-lt"/>
                        </a:rPr>
                        <a:t>Quarterly </a:t>
                      </a:r>
                    </a:p>
                    <a:p>
                      <a:pPr marL="0" marR="0" algn="ctr">
                        <a:lnSpc>
                          <a:spcPct val="110000"/>
                        </a:lnSpc>
                        <a:spcBef>
                          <a:spcPts val="0"/>
                        </a:spcBef>
                        <a:spcAft>
                          <a:spcPts val="0"/>
                        </a:spcAft>
                      </a:pPr>
                      <a:r>
                        <a:rPr lang="en-US" sz="2000" dirty="0">
                          <a:effectLst/>
                          <a:latin typeface="+mn-lt"/>
                        </a:rPr>
                        <a:t>Service Charge</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6562778"/>
                  </a:ext>
                </a:extLst>
              </a:tr>
              <a:tr h="393640">
                <a:tc>
                  <a:txBody>
                    <a:bodyPr/>
                    <a:lstStyle/>
                    <a:p>
                      <a:pPr marL="0" marR="0">
                        <a:lnSpc>
                          <a:spcPct val="110000"/>
                        </a:lnSpc>
                        <a:spcBef>
                          <a:spcPts val="0"/>
                        </a:spcBef>
                        <a:spcAft>
                          <a:spcPts val="0"/>
                        </a:spcAft>
                      </a:pPr>
                      <a:r>
                        <a:rPr lang="en-US" sz="2000">
                          <a:effectLst/>
                          <a:latin typeface="+mn-lt"/>
                        </a:rPr>
                        <a:t>3/4"</a:t>
                      </a:r>
                      <a:endParaRPr lang="en-US" sz="20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482600" algn="r">
                        <a:lnSpc>
                          <a:spcPct val="110000"/>
                        </a:lnSpc>
                        <a:spcBef>
                          <a:spcPts val="0"/>
                        </a:spcBef>
                        <a:spcAft>
                          <a:spcPts val="0"/>
                        </a:spcAft>
                      </a:pPr>
                      <a:r>
                        <a:rPr lang="en-US" sz="2000" dirty="0">
                          <a:effectLst/>
                          <a:latin typeface="+mn-lt"/>
                        </a:rPr>
                        <a:t>$59.79</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469900" algn="r">
                        <a:lnSpc>
                          <a:spcPct val="110000"/>
                        </a:lnSpc>
                        <a:spcBef>
                          <a:spcPts val="0"/>
                        </a:spcBef>
                        <a:spcAft>
                          <a:spcPts val="0"/>
                        </a:spcAft>
                      </a:pPr>
                      <a:r>
                        <a:rPr lang="en-US" sz="2000" dirty="0">
                          <a:effectLst/>
                          <a:latin typeface="+mn-lt"/>
                        </a:rPr>
                        <a:t>$179.37</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60245245"/>
                  </a:ext>
                </a:extLst>
              </a:tr>
              <a:tr h="393640">
                <a:tc>
                  <a:txBody>
                    <a:bodyPr/>
                    <a:lstStyle/>
                    <a:p>
                      <a:pPr marL="0" marR="0">
                        <a:lnSpc>
                          <a:spcPct val="110000"/>
                        </a:lnSpc>
                        <a:spcBef>
                          <a:spcPts val="0"/>
                        </a:spcBef>
                        <a:spcAft>
                          <a:spcPts val="0"/>
                        </a:spcAft>
                      </a:pPr>
                      <a:r>
                        <a:rPr lang="en-US" sz="2000">
                          <a:effectLst/>
                          <a:latin typeface="+mn-lt"/>
                        </a:rPr>
                        <a:t>1"</a:t>
                      </a:r>
                      <a:endParaRPr lang="en-US" sz="20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482600" algn="r">
                        <a:lnSpc>
                          <a:spcPct val="110000"/>
                        </a:lnSpc>
                        <a:spcBef>
                          <a:spcPts val="0"/>
                        </a:spcBef>
                        <a:spcAft>
                          <a:spcPts val="0"/>
                        </a:spcAft>
                      </a:pPr>
                      <a:r>
                        <a:rPr lang="en-US" sz="2000">
                          <a:effectLst/>
                          <a:latin typeface="+mn-lt"/>
                        </a:rPr>
                        <a:t>$99.66</a:t>
                      </a:r>
                      <a:endParaRPr lang="en-US" sz="20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469900" algn="r">
                        <a:lnSpc>
                          <a:spcPct val="110000"/>
                        </a:lnSpc>
                        <a:spcBef>
                          <a:spcPts val="0"/>
                        </a:spcBef>
                        <a:spcAft>
                          <a:spcPts val="0"/>
                        </a:spcAft>
                      </a:pPr>
                      <a:r>
                        <a:rPr lang="en-US" sz="2000" dirty="0">
                          <a:effectLst/>
                          <a:latin typeface="+mn-lt"/>
                        </a:rPr>
                        <a:t>$298.98</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29845143"/>
                  </a:ext>
                </a:extLst>
              </a:tr>
              <a:tr h="393640">
                <a:tc>
                  <a:txBody>
                    <a:bodyPr/>
                    <a:lstStyle/>
                    <a:p>
                      <a:pPr marL="0" marR="0">
                        <a:lnSpc>
                          <a:spcPct val="110000"/>
                        </a:lnSpc>
                        <a:spcBef>
                          <a:spcPts val="0"/>
                        </a:spcBef>
                        <a:spcAft>
                          <a:spcPts val="0"/>
                        </a:spcAft>
                      </a:pPr>
                      <a:r>
                        <a:rPr lang="en-US" sz="2000">
                          <a:effectLst/>
                          <a:latin typeface="+mn-lt"/>
                        </a:rPr>
                        <a:t>1-1/2"</a:t>
                      </a:r>
                      <a:endParaRPr lang="en-US" sz="20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482600" algn="r">
                        <a:lnSpc>
                          <a:spcPct val="110000"/>
                        </a:lnSpc>
                        <a:spcBef>
                          <a:spcPts val="0"/>
                        </a:spcBef>
                        <a:spcAft>
                          <a:spcPts val="0"/>
                        </a:spcAft>
                      </a:pPr>
                      <a:r>
                        <a:rPr lang="en-US" sz="2000" dirty="0">
                          <a:effectLst/>
                          <a:latin typeface="+mn-lt"/>
                        </a:rPr>
                        <a:t>$199.32</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469900" algn="r">
                        <a:lnSpc>
                          <a:spcPct val="110000"/>
                        </a:lnSpc>
                        <a:spcBef>
                          <a:spcPts val="0"/>
                        </a:spcBef>
                        <a:spcAft>
                          <a:spcPts val="0"/>
                        </a:spcAft>
                      </a:pPr>
                      <a:r>
                        <a:rPr lang="en-US" sz="2000" dirty="0">
                          <a:effectLst/>
                          <a:latin typeface="+mn-lt"/>
                        </a:rPr>
                        <a:t>$597.96</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57215752"/>
                  </a:ext>
                </a:extLst>
              </a:tr>
              <a:tr h="393640">
                <a:tc>
                  <a:txBody>
                    <a:bodyPr/>
                    <a:lstStyle/>
                    <a:p>
                      <a:pPr marL="0" marR="0">
                        <a:lnSpc>
                          <a:spcPct val="110000"/>
                        </a:lnSpc>
                        <a:spcBef>
                          <a:spcPts val="0"/>
                        </a:spcBef>
                        <a:spcAft>
                          <a:spcPts val="0"/>
                        </a:spcAft>
                      </a:pPr>
                      <a:r>
                        <a:rPr lang="en-US" sz="2000">
                          <a:effectLst/>
                          <a:latin typeface="+mn-lt"/>
                        </a:rPr>
                        <a:t>2"</a:t>
                      </a:r>
                      <a:endParaRPr lang="en-US" sz="20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482600" algn="r">
                        <a:lnSpc>
                          <a:spcPct val="110000"/>
                        </a:lnSpc>
                        <a:spcBef>
                          <a:spcPts val="0"/>
                        </a:spcBef>
                        <a:spcAft>
                          <a:spcPts val="0"/>
                        </a:spcAft>
                      </a:pPr>
                      <a:r>
                        <a:rPr lang="en-US" sz="2000" dirty="0">
                          <a:effectLst/>
                          <a:latin typeface="+mn-lt"/>
                        </a:rPr>
                        <a:t>$318.91</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469900" algn="r">
                        <a:lnSpc>
                          <a:spcPct val="110000"/>
                        </a:lnSpc>
                        <a:spcBef>
                          <a:spcPts val="0"/>
                        </a:spcBef>
                        <a:spcAft>
                          <a:spcPts val="0"/>
                        </a:spcAft>
                      </a:pPr>
                      <a:r>
                        <a:rPr lang="en-US" sz="2000" dirty="0">
                          <a:effectLst/>
                          <a:latin typeface="+mn-lt"/>
                        </a:rPr>
                        <a:t>$956.73</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04985621"/>
                  </a:ext>
                </a:extLst>
              </a:tr>
              <a:tr h="393640">
                <a:tc>
                  <a:txBody>
                    <a:bodyPr/>
                    <a:lstStyle/>
                    <a:p>
                      <a:pPr marL="0" marR="0">
                        <a:lnSpc>
                          <a:spcPct val="110000"/>
                        </a:lnSpc>
                        <a:spcBef>
                          <a:spcPts val="0"/>
                        </a:spcBef>
                        <a:spcAft>
                          <a:spcPts val="0"/>
                        </a:spcAft>
                      </a:pPr>
                      <a:r>
                        <a:rPr lang="en-US" sz="2000">
                          <a:effectLst/>
                          <a:latin typeface="+mn-lt"/>
                        </a:rPr>
                        <a:t>3"</a:t>
                      </a:r>
                      <a:endParaRPr lang="en-US" sz="20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482600" algn="r">
                        <a:lnSpc>
                          <a:spcPct val="110000"/>
                        </a:lnSpc>
                        <a:spcBef>
                          <a:spcPts val="0"/>
                        </a:spcBef>
                        <a:spcAft>
                          <a:spcPts val="0"/>
                        </a:spcAft>
                      </a:pPr>
                      <a:r>
                        <a:rPr lang="en-US" sz="2000">
                          <a:effectLst/>
                          <a:latin typeface="+mn-lt"/>
                        </a:rPr>
                        <a:t>$597.95</a:t>
                      </a:r>
                      <a:endParaRPr lang="en-US" sz="20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469900" algn="r">
                        <a:lnSpc>
                          <a:spcPct val="110000"/>
                        </a:lnSpc>
                        <a:spcBef>
                          <a:spcPts val="0"/>
                        </a:spcBef>
                        <a:spcAft>
                          <a:spcPts val="0"/>
                        </a:spcAft>
                      </a:pPr>
                      <a:r>
                        <a:rPr lang="en-US" sz="2000" dirty="0">
                          <a:effectLst/>
                          <a:latin typeface="+mn-lt"/>
                        </a:rPr>
                        <a:t>$1,793.85</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43999071"/>
                  </a:ext>
                </a:extLst>
              </a:tr>
              <a:tr h="393640">
                <a:tc>
                  <a:txBody>
                    <a:bodyPr/>
                    <a:lstStyle/>
                    <a:p>
                      <a:pPr marL="0" marR="0">
                        <a:lnSpc>
                          <a:spcPct val="110000"/>
                        </a:lnSpc>
                        <a:spcBef>
                          <a:spcPts val="0"/>
                        </a:spcBef>
                        <a:spcAft>
                          <a:spcPts val="0"/>
                        </a:spcAft>
                      </a:pPr>
                      <a:r>
                        <a:rPr lang="en-US" sz="2000">
                          <a:effectLst/>
                          <a:latin typeface="+mn-lt"/>
                        </a:rPr>
                        <a:t>4"</a:t>
                      </a:r>
                      <a:endParaRPr lang="en-US" sz="20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482600" algn="r">
                        <a:lnSpc>
                          <a:spcPct val="110000"/>
                        </a:lnSpc>
                        <a:spcBef>
                          <a:spcPts val="0"/>
                        </a:spcBef>
                        <a:spcAft>
                          <a:spcPts val="0"/>
                        </a:spcAft>
                      </a:pPr>
                      <a:r>
                        <a:rPr lang="en-US" sz="2000" dirty="0">
                          <a:effectLst/>
                          <a:latin typeface="+mn-lt"/>
                        </a:rPr>
                        <a:t>$996.58</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469900" algn="r">
                        <a:lnSpc>
                          <a:spcPct val="110000"/>
                        </a:lnSpc>
                        <a:spcBef>
                          <a:spcPts val="0"/>
                        </a:spcBef>
                        <a:spcAft>
                          <a:spcPts val="0"/>
                        </a:spcAft>
                      </a:pPr>
                      <a:r>
                        <a:rPr lang="en-US" sz="2000" dirty="0">
                          <a:effectLst/>
                          <a:latin typeface="+mn-lt"/>
                        </a:rPr>
                        <a:t>$2,989.74</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83915920"/>
                  </a:ext>
                </a:extLst>
              </a:tr>
              <a:tr h="405350">
                <a:tc>
                  <a:txBody>
                    <a:bodyPr/>
                    <a:lstStyle/>
                    <a:p>
                      <a:pPr>
                        <a:lnSpc>
                          <a:spcPct val="107000"/>
                        </a:lnSpc>
                      </a:pPr>
                      <a:endParaRPr lang="en-US" sz="2000">
                        <a:effectLst/>
                        <a:latin typeface="+mn-lt"/>
                        <a:cs typeface="Times New Roman" panose="02020603050405020304" pitchFamily="18" charset="0"/>
                      </a:endParaRPr>
                    </a:p>
                  </a:txBody>
                  <a:tcPr marL="68580" marR="68580" marT="0" marB="0" anchor="ctr"/>
                </a:tc>
                <a:tc>
                  <a:txBody>
                    <a:bodyPr/>
                    <a:lstStyle/>
                    <a:p>
                      <a:pPr>
                        <a:lnSpc>
                          <a:spcPct val="107000"/>
                        </a:lnSpc>
                      </a:pPr>
                      <a:endParaRPr lang="en-US" sz="2000">
                        <a:effectLst/>
                        <a:latin typeface="+mn-lt"/>
                        <a:cs typeface="Times New Roman" panose="02020603050405020304" pitchFamily="18" charset="0"/>
                      </a:endParaRPr>
                    </a:p>
                  </a:txBody>
                  <a:tcPr marL="68580" marR="68580" marT="0" marB="0" anchor="ctr"/>
                </a:tc>
                <a:tc>
                  <a:txBody>
                    <a:bodyPr/>
                    <a:lstStyle/>
                    <a:p>
                      <a:pPr>
                        <a:lnSpc>
                          <a:spcPct val="107000"/>
                        </a:lnSpc>
                      </a:pPr>
                      <a:endParaRPr lang="en-US" sz="2000" dirty="0">
                        <a:effectLst/>
                        <a:latin typeface="+mn-lt"/>
                        <a:cs typeface="Times New Roman" panose="02020603050405020304" pitchFamily="18" charset="0"/>
                      </a:endParaRPr>
                    </a:p>
                  </a:txBody>
                  <a:tcPr marL="68580" marR="68580" marT="0" marB="0" anchor="ctr"/>
                </a:tc>
                <a:extLst>
                  <a:ext uri="{0D108BD9-81ED-4DB2-BD59-A6C34878D82A}">
                    <a16:rowId xmlns:a16="http://schemas.microsoft.com/office/drawing/2014/main" val="1329320015"/>
                  </a:ext>
                </a:extLst>
              </a:tr>
              <a:tr h="405350">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2000" dirty="0">
                          <a:effectLst/>
                          <a:latin typeface="+mn-lt"/>
                        </a:rPr>
                        <a:t>Usage Charge ($/</a:t>
                      </a:r>
                      <a:r>
                        <a:rPr lang="en-US" sz="2000" dirty="0" err="1">
                          <a:effectLst/>
                          <a:latin typeface="+mn-lt"/>
                        </a:rPr>
                        <a:t>ccf</a:t>
                      </a:r>
                      <a:r>
                        <a:rPr lang="en-US" sz="2000" dirty="0">
                          <a:effectLst/>
                          <a:latin typeface="+mn-lt"/>
                        </a:rPr>
                        <a:t>)</a:t>
                      </a:r>
                      <a:endParaRPr lang="en-US" sz="2000" dirty="0">
                        <a:effectLst/>
                        <a:latin typeface="+mn-lt"/>
                        <a:cs typeface="Times New Roman" panose="02020603050405020304" pitchFamily="18" charset="0"/>
                      </a:endParaRPr>
                    </a:p>
                  </a:txBody>
                  <a:tcPr marL="68580" marR="68580" marT="0" marB="0" anchor="ctr"/>
                </a:tc>
                <a:tc>
                  <a:txBody>
                    <a:bodyPr/>
                    <a:lstStyle/>
                    <a:p>
                      <a:pPr algn="l">
                        <a:lnSpc>
                          <a:spcPct val="107000"/>
                        </a:lnSpc>
                      </a:pPr>
                      <a:r>
                        <a:rPr lang="en-US" sz="2000" dirty="0">
                          <a:effectLst/>
                          <a:latin typeface="+mn-lt"/>
                        </a:rPr>
                        <a:t>                 $1.28 </a:t>
                      </a:r>
                      <a:endParaRPr lang="en-US" sz="2000" dirty="0">
                        <a:effectLst/>
                        <a:latin typeface="+mn-lt"/>
                        <a:cs typeface="Times New Roman" panose="02020603050405020304" pitchFamily="18" charset="0"/>
                      </a:endParaRPr>
                    </a:p>
                  </a:txBody>
                  <a:tcPr marL="68580" marR="68580" marT="0" marB="0" anchor="ct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2000" dirty="0">
                          <a:effectLst/>
                          <a:latin typeface="+mn-lt"/>
                        </a:rPr>
                        <a:t>                      $1.28</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02469791"/>
                  </a:ext>
                </a:extLst>
              </a:tr>
            </a:tbl>
          </a:graphicData>
        </a:graphic>
      </p:graphicFrame>
      <p:sp>
        <p:nvSpPr>
          <p:cNvPr id="4" name="Rectangle 2">
            <a:extLst>
              <a:ext uri="{FF2B5EF4-FFF2-40B4-BE49-F238E27FC236}">
                <a16:creationId xmlns:a16="http://schemas.microsoft.com/office/drawing/2014/main" id="{0079E391-A5A2-0642-705D-68FEB6825E76}"/>
              </a:ext>
            </a:extLst>
          </p:cNvPr>
          <p:cNvSpPr txBox="1">
            <a:spLocks noChangeArrowheads="1"/>
          </p:cNvSpPr>
          <p:nvPr/>
        </p:nvSpPr>
        <p:spPr bwMode="auto">
          <a:xfrm>
            <a:off x="1219200" y="5635210"/>
            <a:ext cx="4724400" cy="407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defTabSz="914400">
              <a:spcBef>
                <a:spcPts val="1000"/>
              </a:spcBef>
              <a:spcAft>
                <a:spcPts val="0"/>
              </a:spcAft>
              <a:buClr>
                <a:srgbClr val="E7E6E6"/>
              </a:buClr>
              <a:buNone/>
              <a:defRPr/>
            </a:pPr>
            <a:r>
              <a:rPr lang="en-US" sz="2000" kern="0" dirty="0">
                <a:solidFill>
                  <a:prstClr val="black"/>
                </a:solidFill>
                <a:latin typeface="Calibri" panose="020F0502020204030204" pitchFamily="34" charset="0"/>
                <a:cs typeface="Calibri" panose="020F0502020204030204" pitchFamily="34" charset="0"/>
                <a:sym typeface="Wingdings" panose="05000000000000000000" pitchFamily="2" charset="2"/>
              </a:rPr>
              <a:t>1 </a:t>
            </a:r>
            <a:r>
              <a:rPr lang="en-US" sz="2000" kern="0" dirty="0" err="1">
                <a:solidFill>
                  <a:prstClr val="black"/>
                </a:solidFill>
                <a:latin typeface="Calibri" panose="020F0502020204030204" pitchFamily="34" charset="0"/>
                <a:cs typeface="Calibri" panose="020F0502020204030204" pitchFamily="34" charset="0"/>
                <a:sym typeface="Wingdings" panose="05000000000000000000" pitchFamily="2" charset="2"/>
              </a:rPr>
              <a:t>ccf</a:t>
            </a:r>
            <a:r>
              <a:rPr lang="en-US" sz="2000" kern="0" dirty="0">
                <a:solidFill>
                  <a:prstClr val="black"/>
                </a:solidFill>
                <a:latin typeface="Calibri" panose="020F0502020204030204" pitchFamily="34" charset="0"/>
                <a:cs typeface="Calibri" panose="020F0502020204030204" pitchFamily="34" charset="0"/>
                <a:sym typeface="Wingdings" panose="05000000000000000000" pitchFamily="2" charset="2"/>
              </a:rPr>
              <a:t> = 1 hundred cubic feet = 748 gallons</a:t>
            </a:r>
          </a:p>
          <a:p>
            <a:pPr marL="0" marR="0" lvl="0" indent="0" algn="l" defTabSz="914400" rtl="0" eaLnBrk="0" fontAlgn="base" latinLnBrk="0" hangingPunct="0">
              <a:lnSpc>
                <a:spcPct val="100000"/>
              </a:lnSpc>
              <a:spcBef>
                <a:spcPts val="1000"/>
              </a:spcBef>
              <a:spcAft>
                <a:spcPts val="0"/>
              </a:spcAft>
              <a:buClr>
                <a:srgbClr val="E7E6E6"/>
              </a:buClr>
              <a:buSzTx/>
              <a:buFontTx/>
              <a:buNone/>
              <a:tabLst/>
              <a:defRPr/>
            </a:pPr>
            <a:endParaRPr kumimoji="0" lang="en-US" sz="20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sym typeface="Wingdings" panose="05000000000000000000" pitchFamily="2" charset="2"/>
            </a:endParaRPr>
          </a:p>
        </p:txBody>
      </p:sp>
    </p:spTree>
    <p:extLst>
      <p:ext uri="{BB962C8B-B14F-4D97-AF65-F5344CB8AC3E}">
        <p14:creationId xmlns:p14="http://schemas.microsoft.com/office/powerpoint/2010/main" val="2817902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3"/>
          <p:cNvSpPr>
            <a:spLocks noChangeShapeType="1"/>
          </p:cNvSpPr>
          <p:nvPr/>
        </p:nvSpPr>
        <p:spPr bwMode="auto">
          <a:xfrm flipV="1">
            <a:off x="1588" y="1066800"/>
            <a:ext cx="9142412" cy="3175"/>
          </a:xfrm>
          <a:prstGeom prst="line">
            <a:avLst/>
          </a:prstGeom>
          <a:noFill/>
          <a:ln w="5080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198" name="Line 9"/>
          <p:cNvSpPr>
            <a:spLocks noChangeShapeType="1"/>
          </p:cNvSpPr>
          <p:nvPr/>
        </p:nvSpPr>
        <p:spPr bwMode="auto">
          <a:xfrm>
            <a:off x="0" y="6234113"/>
            <a:ext cx="9144000" cy="0"/>
          </a:xfrm>
          <a:prstGeom prst="line">
            <a:avLst/>
          </a:prstGeom>
          <a:noFill/>
          <a:ln w="1905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200" name="Rectangle 11"/>
          <p:cNvSpPr>
            <a:spLocks noChangeArrowheads="1"/>
          </p:cNvSpPr>
          <p:nvPr/>
        </p:nvSpPr>
        <p:spPr bwMode="auto">
          <a:xfrm>
            <a:off x="0" y="0"/>
            <a:ext cx="9134475" cy="68437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32E176FF-A332-4A02-888B-77E6CB7A9CE5}"/>
              </a:ext>
            </a:extLst>
          </p:cNvPr>
          <p:cNvSpPr txBox="1">
            <a:spLocks noChangeArrowheads="1"/>
          </p:cNvSpPr>
          <p:nvPr/>
        </p:nvSpPr>
        <p:spPr>
          <a:xfrm>
            <a:off x="1142703" y="222710"/>
            <a:ext cx="7575550" cy="802351"/>
          </a:xfrm>
          <a:prstGeom prst="rect">
            <a:avLst/>
          </a:prstGeom>
          <a:noFill/>
          <a:ln/>
        </p:spPr>
        <p:txBody>
          <a:bodyPr vert="horz" lIns="92597" tIns="47140" rIns="92597" bIns="47140" rtlCol="0" anchor="t">
            <a:normAutofit fontScale="92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US" b="1" dirty="0">
                <a:solidFill>
                  <a:srgbClr val="1C3E60"/>
                </a:solidFill>
                <a:latin typeface="Franklin Gothic Medium" pitchFamily="34" charset="0"/>
              </a:rPr>
              <a:t>Tiered Water Rates – Not recommended</a:t>
            </a:r>
            <a:endParaRPr kumimoji="0" lang="en-US" sz="3600" b="1" i="0" u="none" strike="noStrike" kern="1200" cap="none" spc="0" normalizeH="0" baseline="0" noProof="0" dirty="0">
              <a:ln>
                <a:noFill/>
              </a:ln>
              <a:solidFill>
                <a:srgbClr val="1C3E60"/>
              </a:solidFill>
              <a:effectLst/>
              <a:uLnTx/>
              <a:uFillTx/>
              <a:latin typeface="Franklin Gothic Medium" pitchFamily="34" charset="0"/>
              <a:ea typeface="+mj-ea"/>
              <a:cs typeface="+mj-cs"/>
            </a:endParaRPr>
          </a:p>
        </p:txBody>
      </p:sp>
      <p:pic>
        <p:nvPicPr>
          <p:cNvPr id="13" name="Picture 12">
            <a:extLst>
              <a:ext uri="{FF2B5EF4-FFF2-40B4-BE49-F238E27FC236}">
                <a16:creationId xmlns:a16="http://schemas.microsoft.com/office/drawing/2014/main" id="{1FB89510-B579-4EB0-BDD8-000CED96C69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045" r="30734" b="39159"/>
          <a:stretch/>
        </p:blipFill>
        <p:spPr bwMode="auto">
          <a:xfrm>
            <a:off x="189588" y="173323"/>
            <a:ext cx="769623" cy="785893"/>
          </a:xfrm>
          <a:prstGeom prst="rect">
            <a:avLst/>
          </a:prstGeom>
          <a:ln>
            <a:noFill/>
          </a:ln>
          <a:extLst>
            <a:ext uri="{53640926-AAD7-44D8-BBD7-CCE9431645EC}">
              <a14:shadowObscured xmlns:a14="http://schemas.microsoft.com/office/drawing/2010/main"/>
            </a:ext>
          </a:extLst>
        </p:spPr>
      </p:pic>
      <p:sp>
        <p:nvSpPr>
          <p:cNvPr id="3" name="Slide Number Placeholder 2">
            <a:extLst>
              <a:ext uri="{FF2B5EF4-FFF2-40B4-BE49-F238E27FC236}">
                <a16:creationId xmlns:a16="http://schemas.microsoft.com/office/drawing/2014/main" id="{BE3F023A-0FFB-4E6B-920A-8AC7102BA0CF}"/>
              </a:ext>
            </a:extLst>
          </p:cNvPr>
          <p:cNvSpPr>
            <a:spLocks noGrp="1"/>
          </p:cNvSpPr>
          <p:nvPr>
            <p:ph type="sldNum" sz="quarter" idx="12"/>
          </p:nvPr>
        </p:nvSpPr>
        <p:spPr/>
        <p:txBody>
          <a:bodyPr/>
          <a:lstStyle/>
          <a:p>
            <a:fld id="{513458D6-B498-451C-8F58-97C84C59C70D}" type="slidenum">
              <a:rPr lang="en-US" smtClean="0"/>
              <a:pPr/>
              <a:t>5</a:t>
            </a:fld>
            <a:endParaRPr lang="en-US"/>
          </a:p>
        </p:txBody>
      </p:sp>
      <p:sp>
        <p:nvSpPr>
          <p:cNvPr id="2" name="Rectangle 2">
            <a:extLst>
              <a:ext uri="{FF2B5EF4-FFF2-40B4-BE49-F238E27FC236}">
                <a16:creationId xmlns:a16="http://schemas.microsoft.com/office/drawing/2014/main" id="{3FDB5E57-4204-294D-0B4B-7B7D4AEF87A8}"/>
              </a:ext>
            </a:extLst>
          </p:cNvPr>
          <p:cNvSpPr txBox="1">
            <a:spLocks noChangeArrowheads="1"/>
          </p:cNvSpPr>
          <p:nvPr/>
        </p:nvSpPr>
        <p:spPr bwMode="auto">
          <a:xfrm>
            <a:off x="386345" y="1453209"/>
            <a:ext cx="8361784" cy="4903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defTabSz="914400">
              <a:spcBef>
                <a:spcPts val="1000"/>
              </a:spcBef>
              <a:spcAft>
                <a:spcPts val="0"/>
              </a:spcAft>
              <a:buClr>
                <a:srgbClr val="E7E6E6"/>
              </a:buClr>
              <a:buFont typeface="Wingdings" pitchFamily="2" charset="2"/>
              <a:buChar char="§"/>
              <a:defRPr/>
            </a:pPr>
            <a:r>
              <a:rPr lang="en-US" sz="2000" kern="0" dirty="0">
                <a:solidFill>
                  <a:prstClr val="black"/>
                </a:solidFill>
                <a:latin typeface="Calibri (body)"/>
                <a:cs typeface="Calibri" panose="020F0502020204030204" pitchFamily="34" charset="0"/>
              </a:rPr>
              <a:t>In 2015, Capistrano Taxpayers Association, Inc. v. City of San Juan Capistrano ruled that tiered water rates must be based on actual costs of providing water service to ratepayers</a:t>
            </a:r>
          </a:p>
          <a:p>
            <a:pPr defTabSz="914400">
              <a:spcBef>
                <a:spcPts val="2000"/>
              </a:spcBef>
              <a:spcAft>
                <a:spcPts val="0"/>
              </a:spcAft>
              <a:buClr>
                <a:srgbClr val="E7E6E6"/>
              </a:buClr>
              <a:buFont typeface="Wingdings" pitchFamily="2" charset="2"/>
              <a:buChar char="§"/>
              <a:defRPr/>
            </a:pPr>
            <a:r>
              <a:rPr lang="en-US" sz="2000" kern="0" dirty="0">
                <a:solidFill>
                  <a:prstClr val="black"/>
                </a:solidFill>
                <a:latin typeface="Calibri" panose="020F0502020204030204" pitchFamily="34" charset="0"/>
                <a:cs typeface="Calibri" panose="020F0502020204030204" pitchFamily="34" charset="0"/>
                <a:sym typeface="Wingdings" panose="05000000000000000000" pitchFamily="2" charset="2"/>
              </a:rPr>
              <a:t>To comply with Prop 218,each water rate tier breakpoint (i.e. the consumption used in each tier) and the price of each tier must be individually cost-justified. </a:t>
            </a:r>
          </a:p>
          <a:p>
            <a:pPr defTabSz="914400">
              <a:spcBef>
                <a:spcPts val="2000"/>
              </a:spcBef>
              <a:spcAft>
                <a:spcPts val="0"/>
              </a:spcAft>
              <a:buClr>
                <a:srgbClr val="E7E6E6"/>
              </a:buClr>
              <a:buFont typeface="Wingdings" pitchFamily="2" charset="2"/>
              <a:buChar char="§"/>
              <a:defRPr/>
            </a:pPr>
            <a:r>
              <a:rPr lang="en-US" sz="2000" kern="0" dirty="0">
                <a:solidFill>
                  <a:prstClr val="black"/>
                </a:solidFill>
                <a:latin typeface="Calibri" panose="020F0502020204030204" pitchFamily="34" charset="0"/>
                <a:cs typeface="Calibri" panose="020F0502020204030204" pitchFamily="34" charset="0"/>
                <a:sym typeface="Wingdings" panose="05000000000000000000" pitchFamily="2" charset="2"/>
              </a:rPr>
              <a:t>Higher use must be directly tied to specific costs such as imported water, higher electricity costs associated with peak pumping, increased maintenance, and/or conservation programs. </a:t>
            </a:r>
          </a:p>
          <a:p>
            <a:pPr defTabSz="914400">
              <a:spcBef>
                <a:spcPts val="2000"/>
              </a:spcBef>
              <a:spcAft>
                <a:spcPts val="0"/>
              </a:spcAft>
              <a:buClr>
                <a:srgbClr val="E7E6E6"/>
              </a:buClr>
              <a:buFont typeface="Wingdings" pitchFamily="2" charset="2"/>
              <a:buChar char="§"/>
              <a:defRPr/>
            </a:pPr>
            <a:r>
              <a:rPr lang="en-US" sz="2000" kern="0" dirty="0">
                <a:solidFill>
                  <a:prstClr val="black"/>
                </a:solidFill>
                <a:latin typeface="Calibri" panose="020F0502020204030204" pitchFamily="34" charset="0"/>
                <a:cs typeface="Calibri" panose="020F0502020204030204" pitchFamily="34" charset="0"/>
                <a:sym typeface="Wingdings" panose="05000000000000000000" pitchFamily="2" charset="2"/>
              </a:rPr>
              <a:t>Tiers can no longer be assigned to customers solely based on conservation objectives.  For example, public agencies may not arbitrarily raise the price of higher use tiers in order to offer a discount to lower water users. </a:t>
            </a:r>
          </a:p>
          <a:p>
            <a:pPr defTabSz="914400">
              <a:spcBef>
                <a:spcPts val="2000"/>
              </a:spcBef>
              <a:spcAft>
                <a:spcPts val="0"/>
              </a:spcAft>
              <a:buClr>
                <a:srgbClr val="E7E6E6"/>
              </a:buClr>
              <a:buFont typeface="Wingdings" pitchFamily="2" charset="2"/>
              <a:buChar char="§"/>
              <a:defRPr/>
            </a:pPr>
            <a:endParaRPr lang="en-US" sz="2000" kern="0" dirty="0">
              <a:solidFill>
                <a:prstClr val="black"/>
              </a:solidFill>
              <a:latin typeface="Calibri" panose="020F0502020204030204" pitchFamily="34" charset="0"/>
              <a:cs typeface="Calibri" panose="020F0502020204030204" pitchFamily="34" charset="0"/>
              <a:sym typeface="Wingdings" panose="05000000000000000000" pitchFamily="2" charset="2"/>
            </a:endParaRPr>
          </a:p>
        </p:txBody>
      </p:sp>
    </p:spTree>
    <p:extLst>
      <p:ext uri="{BB962C8B-B14F-4D97-AF65-F5344CB8AC3E}">
        <p14:creationId xmlns:p14="http://schemas.microsoft.com/office/powerpoint/2010/main" val="3139642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8297EB-BA62-250E-0A44-BD40DE101388}"/>
            </a:ext>
          </a:extLst>
        </p:cNvPr>
        <p:cNvGrpSpPr/>
        <p:nvPr/>
      </p:nvGrpSpPr>
      <p:grpSpPr>
        <a:xfrm>
          <a:off x="0" y="0"/>
          <a:ext cx="0" cy="0"/>
          <a:chOff x="0" y="0"/>
          <a:chExt cx="0" cy="0"/>
        </a:xfrm>
      </p:grpSpPr>
      <p:sp>
        <p:nvSpPr>
          <p:cNvPr id="8196" name="Line 3">
            <a:extLst>
              <a:ext uri="{FF2B5EF4-FFF2-40B4-BE49-F238E27FC236}">
                <a16:creationId xmlns:a16="http://schemas.microsoft.com/office/drawing/2014/main" id="{75FC4B81-0D36-3533-923F-E3755BFF457B}"/>
              </a:ext>
            </a:extLst>
          </p:cNvPr>
          <p:cNvSpPr>
            <a:spLocks noChangeShapeType="1"/>
          </p:cNvSpPr>
          <p:nvPr/>
        </p:nvSpPr>
        <p:spPr bwMode="auto">
          <a:xfrm flipV="1">
            <a:off x="1588" y="1066800"/>
            <a:ext cx="9142412" cy="3175"/>
          </a:xfrm>
          <a:prstGeom prst="line">
            <a:avLst/>
          </a:prstGeom>
          <a:noFill/>
          <a:ln w="5080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198" name="Line 9">
            <a:extLst>
              <a:ext uri="{FF2B5EF4-FFF2-40B4-BE49-F238E27FC236}">
                <a16:creationId xmlns:a16="http://schemas.microsoft.com/office/drawing/2014/main" id="{1F145E03-CB80-3FEA-F491-ABE098F3274D}"/>
              </a:ext>
            </a:extLst>
          </p:cNvPr>
          <p:cNvSpPr>
            <a:spLocks noChangeShapeType="1"/>
          </p:cNvSpPr>
          <p:nvPr/>
        </p:nvSpPr>
        <p:spPr bwMode="auto">
          <a:xfrm>
            <a:off x="0" y="6234113"/>
            <a:ext cx="9144000" cy="0"/>
          </a:xfrm>
          <a:prstGeom prst="line">
            <a:avLst/>
          </a:prstGeom>
          <a:noFill/>
          <a:ln w="1905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200" name="Rectangle 11">
            <a:extLst>
              <a:ext uri="{FF2B5EF4-FFF2-40B4-BE49-F238E27FC236}">
                <a16:creationId xmlns:a16="http://schemas.microsoft.com/office/drawing/2014/main" id="{3336484A-530F-6F94-3C28-6FDFF19EC36E}"/>
              </a:ext>
            </a:extLst>
          </p:cNvPr>
          <p:cNvSpPr>
            <a:spLocks noChangeArrowheads="1"/>
          </p:cNvSpPr>
          <p:nvPr/>
        </p:nvSpPr>
        <p:spPr bwMode="auto">
          <a:xfrm>
            <a:off x="0" y="0"/>
            <a:ext cx="9134475" cy="68437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8C0BE555-FAF5-5945-E757-CA26A300402D}"/>
              </a:ext>
            </a:extLst>
          </p:cNvPr>
          <p:cNvSpPr txBox="1">
            <a:spLocks noChangeArrowheads="1"/>
          </p:cNvSpPr>
          <p:nvPr/>
        </p:nvSpPr>
        <p:spPr>
          <a:xfrm>
            <a:off x="1142703" y="222710"/>
            <a:ext cx="7575550" cy="802351"/>
          </a:xfrm>
          <a:prstGeom prst="rect">
            <a:avLst/>
          </a:prstGeom>
          <a:noFill/>
          <a:ln/>
        </p:spPr>
        <p:txBody>
          <a:bodyPr vert="horz" lIns="92597" tIns="47140" rIns="92597" bIns="4714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1C3E60"/>
                </a:solidFill>
                <a:effectLst/>
                <a:uLnTx/>
                <a:uFillTx/>
                <a:latin typeface="Franklin Gothic Medium" pitchFamily="34" charset="0"/>
                <a:ea typeface="+mj-ea"/>
                <a:cs typeface="+mj-cs"/>
              </a:rPr>
              <a:t>Example Bills – ¾” Single Family</a:t>
            </a:r>
          </a:p>
        </p:txBody>
      </p:sp>
      <p:pic>
        <p:nvPicPr>
          <p:cNvPr id="13" name="Picture 12">
            <a:extLst>
              <a:ext uri="{FF2B5EF4-FFF2-40B4-BE49-F238E27FC236}">
                <a16:creationId xmlns:a16="http://schemas.microsoft.com/office/drawing/2014/main" id="{46A59CB6-7359-CF98-5B39-C266159B73A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045" r="30734" b="39159"/>
          <a:stretch/>
        </p:blipFill>
        <p:spPr bwMode="auto">
          <a:xfrm>
            <a:off x="189588" y="173323"/>
            <a:ext cx="769623" cy="785893"/>
          </a:xfrm>
          <a:prstGeom prst="rect">
            <a:avLst/>
          </a:prstGeom>
          <a:ln>
            <a:noFill/>
          </a:ln>
          <a:extLst>
            <a:ext uri="{53640926-AAD7-44D8-BBD7-CCE9431645EC}">
              <a14:shadowObscured xmlns:a14="http://schemas.microsoft.com/office/drawing/2010/main"/>
            </a:ext>
          </a:extLst>
        </p:spPr>
      </p:pic>
      <p:sp>
        <p:nvSpPr>
          <p:cNvPr id="3" name="Slide Number Placeholder 2">
            <a:extLst>
              <a:ext uri="{FF2B5EF4-FFF2-40B4-BE49-F238E27FC236}">
                <a16:creationId xmlns:a16="http://schemas.microsoft.com/office/drawing/2014/main" id="{46D55462-2A2E-390D-9E8F-062F83AE01A7}"/>
              </a:ext>
            </a:extLst>
          </p:cNvPr>
          <p:cNvSpPr>
            <a:spLocks noGrp="1"/>
          </p:cNvSpPr>
          <p:nvPr>
            <p:ph type="sldNum" sz="quarter" idx="12"/>
          </p:nvPr>
        </p:nvSpPr>
        <p:spPr/>
        <p:txBody>
          <a:bodyPr/>
          <a:lstStyle/>
          <a:p>
            <a:fld id="{513458D6-B498-451C-8F58-97C84C59C70D}" type="slidenum">
              <a:rPr lang="en-US" smtClean="0"/>
              <a:pPr/>
              <a:t>6</a:t>
            </a:fld>
            <a:endParaRPr lang="en-US"/>
          </a:p>
        </p:txBody>
      </p:sp>
      <p:graphicFrame>
        <p:nvGraphicFramePr>
          <p:cNvPr id="5" name="Table 4">
            <a:extLst>
              <a:ext uri="{FF2B5EF4-FFF2-40B4-BE49-F238E27FC236}">
                <a16:creationId xmlns:a16="http://schemas.microsoft.com/office/drawing/2014/main" id="{41558C68-8C1B-985E-A8E8-3167F2128D41}"/>
              </a:ext>
            </a:extLst>
          </p:cNvPr>
          <p:cNvGraphicFramePr>
            <a:graphicFrameLocks noGrp="1"/>
          </p:cNvGraphicFramePr>
          <p:nvPr>
            <p:extLst>
              <p:ext uri="{D42A27DB-BD31-4B8C-83A1-F6EECF244321}">
                <p14:modId xmlns:p14="http://schemas.microsoft.com/office/powerpoint/2010/main" val="1009020718"/>
              </p:ext>
            </p:extLst>
          </p:nvPr>
        </p:nvGraphicFramePr>
        <p:xfrm>
          <a:off x="685800" y="1911099"/>
          <a:ext cx="7620000" cy="3021513"/>
        </p:xfrm>
        <a:graphic>
          <a:graphicData uri="http://schemas.openxmlformats.org/drawingml/2006/table">
            <a:tbl>
              <a:tblPr firstRow="1" firstCol="1" bandRow="1">
                <a:tableStyleId>{5C22544A-7EE6-4342-B048-85BDC9FD1C3A}</a:tableStyleId>
              </a:tblPr>
              <a:tblGrid>
                <a:gridCol w="1295400">
                  <a:extLst>
                    <a:ext uri="{9D8B030D-6E8A-4147-A177-3AD203B41FA5}">
                      <a16:colId xmlns:a16="http://schemas.microsoft.com/office/drawing/2014/main" val="1140196002"/>
                    </a:ext>
                  </a:extLst>
                </a:gridCol>
                <a:gridCol w="2888322">
                  <a:extLst>
                    <a:ext uri="{9D8B030D-6E8A-4147-A177-3AD203B41FA5}">
                      <a16:colId xmlns:a16="http://schemas.microsoft.com/office/drawing/2014/main" val="2865402187"/>
                    </a:ext>
                  </a:extLst>
                </a:gridCol>
                <a:gridCol w="2091861">
                  <a:extLst>
                    <a:ext uri="{9D8B030D-6E8A-4147-A177-3AD203B41FA5}">
                      <a16:colId xmlns:a16="http://schemas.microsoft.com/office/drawing/2014/main" val="2596912748"/>
                    </a:ext>
                  </a:extLst>
                </a:gridCol>
                <a:gridCol w="1344417">
                  <a:extLst>
                    <a:ext uri="{9D8B030D-6E8A-4147-A177-3AD203B41FA5}">
                      <a16:colId xmlns:a16="http://schemas.microsoft.com/office/drawing/2014/main" val="3834180134"/>
                    </a:ext>
                  </a:extLst>
                </a:gridCol>
              </a:tblGrid>
              <a:tr h="733761">
                <a:tc>
                  <a:txBody>
                    <a:bodyPr/>
                    <a:lstStyle/>
                    <a:p>
                      <a:pPr marL="0" marR="0" lvl="0" indent="0" algn="ctr" defTabSz="685800" rtl="0" eaLnBrk="1" fontAlgn="auto" latinLnBrk="0" hangingPunct="1">
                        <a:lnSpc>
                          <a:spcPct val="110000"/>
                        </a:lnSpc>
                        <a:spcBef>
                          <a:spcPts val="0"/>
                        </a:spcBef>
                        <a:spcAft>
                          <a:spcPts val="0"/>
                        </a:spcAft>
                        <a:buClrTx/>
                        <a:buSzTx/>
                        <a:buFontTx/>
                        <a:buNone/>
                        <a:tabLst/>
                        <a:defRPr/>
                      </a:pPr>
                      <a:r>
                        <a:rPr lang="en-US" sz="2000" dirty="0">
                          <a:effectLst/>
                          <a:latin typeface="+mn-lt"/>
                        </a:rPr>
                        <a:t>Quarter</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r>
                        <a:rPr lang="en-US" sz="2000" dirty="0">
                          <a:effectLst/>
                          <a:latin typeface="+mn-lt"/>
                        </a:rPr>
                        <a:t>Average Water Use (</a:t>
                      </a:r>
                      <a:r>
                        <a:rPr lang="en-US" sz="2000" dirty="0" err="1">
                          <a:effectLst/>
                          <a:latin typeface="+mn-lt"/>
                        </a:rPr>
                        <a:t>ccf</a:t>
                      </a:r>
                      <a:r>
                        <a:rPr lang="en-US" sz="2000" dirty="0">
                          <a:effectLst/>
                          <a:latin typeface="+mn-lt"/>
                        </a:rPr>
                        <a:t>)</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r>
                        <a:rPr lang="en-US" sz="2000" dirty="0">
                          <a:effectLst/>
                          <a:latin typeface="+mn-lt"/>
                        </a:rPr>
                        <a:t>Quarterly Bill</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9172196"/>
                  </a:ext>
                </a:extLst>
              </a:tr>
              <a:tr h="409240">
                <a:tc>
                  <a:txBody>
                    <a:bodyPr/>
                    <a:lstStyle/>
                    <a:p>
                      <a:pPr marL="0" marR="0" algn="ctr">
                        <a:lnSpc>
                          <a:spcPct val="110000"/>
                        </a:lnSpc>
                        <a:spcBef>
                          <a:spcPts val="0"/>
                        </a:spcBef>
                        <a:spcAft>
                          <a:spcPts val="0"/>
                        </a:spcAft>
                      </a:pPr>
                      <a:r>
                        <a:rPr lang="en-US" sz="2000" dirty="0">
                          <a:effectLst/>
                          <a:latin typeface="+mn-lt"/>
                          <a:ea typeface="Calibri" panose="020F0502020204030204" pitchFamily="34" charset="0"/>
                          <a:cs typeface="Times New Roman" panose="02020603050405020304" pitchFamily="18" charset="0"/>
                        </a:rPr>
                        <a:t>1</a:t>
                      </a:r>
                    </a:p>
                  </a:txBody>
                  <a:tcPr marL="68580" marR="68580" marT="0" marB="0" anchor="ctr"/>
                </a:tc>
                <a:tc>
                  <a:txBody>
                    <a:bodyPr/>
                    <a:lstStyle/>
                    <a:p>
                      <a:pPr marL="0" marR="0">
                        <a:lnSpc>
                          <a:spcPct val="110000"/>
                        </a:lnSpc>
                        <a:spcBef>
                          <a:spcPts val="0"/>
                        </a:spcBef>
                        <a:spcAft>
                          <a:spcPts val="0"/>
                        </a:spcAft>
                      </a:pPr>
                      <a:r>
                        <a:rPr lang="en-US" sz="2000" dirty="0">
                          <a:effectLst/>
                          <a:latin typeface="+mn-lt"/>
                        </a:rPr>
                        <a:t>Jan through Mar</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r>
                        <a:rPr lang="en-US" sz="2000" dirty="0">
                          <a:effectLst/>
                          <a:latin typeface="+mn-lt"/>
                        </a:rPr>
                        <a:t>25</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r>
                        <a:rPr lang="en-US" sz="2000" dirty="0">
                          <a:effectLst/>
                          <a:latin typeface="+mn-lt"/>
                        </a:rPr>
                        <a:t>$211.37</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49530617"/>
                  </a:ext>
                </a:extLst>
              </a:tr>
              <a:tr h="457200">
                <a:tc>
                  <a:txBody>
                    <a:bodyPr/>
                    <a:lstStyle/>
                    <a:p>
                      <a:pPr marL="0" marR="0" algn="ctr">
                        <a:lnSpc>
                          <a:spcPct val="110000"/>
                        </a:lnSpc>
                        <a:spcBef>
                          <a:spcPts val="0"/>
                        </a:spcBef>
                        <a:spcAft>
                          <a:spcPts val="0"/>
                        </a:spcAft>
                      </a:pPr>
                      <a:r>
                        <a:rPr lang="en-US" sz="2000" dirty="0">
                          <a:effectLst/>
                          <a:latin typeface="+mn-lt"/>
                          <a:ea typeface="Calibri" panose="020F0502020204030204" pitchFamily="34" charset="0"/>
                          <a:cs typeface="Times New Roman" panose="02020603050405020304" pitchFamily="18" charset="0"/>
                        </a:rPr>
                        <a:t>2</a:t>
                      </a:r>
                    </a:p>
                  </a:txBody>
                  <a:tcPr marL="68580" marR="68580" marT="0" marB="0" anchor="ctr"/>
                </a:tc>
                <a:tc>
                  <a:txBody>
                    <a:bodyPr/>
                    <a:lstStyle/>
                    <a:p>
                      <a:pPr marL="0" marR="0">
                        <a:lnSpc>
                          <a:spcPct val="110000"/>
                        </a:lnSpc>
                        <a:spcBef>
                          <a:spcPts val="0"/>
                        </a:spcBef>
                        <a:spcAft>
                          <a:spcPts val="0"/>
                        </a:spcAft>
                      </a:pPr>
                      <a:r>
                        <a:rPr lang="en-US" sz="2000" dirty="0">
                          <a:effectLst/>
                          <a:latin typeface="+mn-lt"/>
                        </a:rPr>
                        <a:t>Apr through Jun</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r>
                        <a:rPr lang="en-US" sz="2000" dirty="0">
                          <a:effectLst/>
                          <a:latin typeface="+mn-lt"/>
                        </a:rPr>
                        <a:t>64</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r>
                        <a:rPr lang="en-US" sz="2000" dirty="0">
                          <a:effectLst/>
                          <a:latin typeface="+mn-lt"/>
                        </a:rPr>
                        <a:t>$261.29</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73441553"/>
                  </a:ext>
                </a:extLst>
              </a:tr>
              <a:tr h="381000">
                <a:tc>
                  <a:txBody>
                    <a:bodyPr/>
                    <a:lstStyle/>
                    <a:p>
                      <a:pPr marL="0" marR="0" algn="ctr">
                        <a:lnSpc>
                          <a:spcPct val="110000"/>
                        </a:lnSpc>
                        <a:spcBef>
                          <a:spcPts val="0"/>
                        </a:spcBef>
                        <a:spcAft>
                          <a:spcPts val="0"/>
                        </a:spcAft>
                      </a:pPr>
                      <a:r>
                        <a:rPr lang="en-US" sz="2000" dirty="0">
                          <a:effectLst/>
                          <a:latin typeface="+mn-lt"/>
                          <a:ea typeface="Calibri" panose="020F0502020204030204" pitchFamily="34" charset="0"/>
                          <a:cs typeface="Times New Roman" panose="02020603050405020304" pitchFamily="18" charset="0"/>
                        </a:rPr>
                        <a:t>3</a:t>
                      </a:r>
                    </a:p>
                  </a:txBody>
                  <a:tcPr marL="68580" marR="68580" marT="0" marB="0" anchor="ctr"/>
                </a:tc>
                <a:tc>
                  <a:txBody>
                    <a:bodyPr/>
                    <a:lstStyle/>
                    <a:p>
                      <a:pPr marL="0" marR="0">
                        <a:lnSpc>
                          <a:spcPct val="110000"/>
                        </a:lnSpc>
                        <a:spcBef>
                          <a:spcPts val="0"/>
                        </a:spcBef>
                        <a:spcAft>
                          <a:spcPts val="0"/>
                        </a:spcAft>
                      </a:pPr>
                      <a:r>
                        <a:rPr lang="en-US" sz="2000" dirty="0">
                          <a:effectLst/>
                          <a:latin typeface="+mn-lt"/>
                        </a:rPr>
                        <a:t>Jul through Sep</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r>
                        <a:rPr lang="en-US" sz="2000" dirty="0">
                          <a:effectLst/>
                          <a:latin typeface="+mn-lt"/>
                        </a:rPr>
                        <a:t>109</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r>
                        <a:rPr lang="en-US" sz="2000" dirty="0">
                          <a:effectLst/>
                          <a:latin typeface="+mn-lt"/>
                        </a:rPr>
                        <a:t>$318.89</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62347208"/>
                  </a:ext>
                </a:extLst>
              </a:tr>
              <a:tr h="381000">
                <a:tc>
                  <a:txBody>
                    <a:bodyPr/>
                    <a:lstStyle/>
                    <a:p>
                      <a:pPr marL="0" marR="0" algn="ctr">
                        <a:lnSpc>
                          <a:spcPct val="110000"/>
                        </a:lnSpc>
                        <a:spcBef>
                          <a:spcPts val="0"/>
                        </a:spcBef>
                        <a:spcAft>
                          <a:spcPts val="0"/>
                        </a:spcAft>
                      </a:pPr>
                      <a:r>
                        <a:rPr lang="en-US" sz="2000" dirty="0">
                          <a:effectLst/>
                          <a:latin typeface="+mn-lt"/>
                          <a:ea typeface="Calibri" panose="020F0502020204030204" pitchFamily="34" charset="0"/>
                          <a:cs typeface="Times New Roman" panose="02020603050405020304" pitchFamily="18" charset="0"/>
                        </a:rPr>
                        <a:t>4</a:t>
                      </a:r>
                    </a:p>
                  </a:txBody>
                  <a:tcPr marL="68580" marR="68580" marT="0" marB="0" anchor="ctr"/>
                </a:tc>
                <a:tc>
                  <a:txBody>
                    <a:bodyPr/>
                    <a:lstStyle/>
                    <a:p>
                      <a:pPr marL="0" marR="0">
                        <a:lnSpc>
                          <a:spcPct val="110000"/>
                        </a:lnSpc>
                        <a:spcBef>
                          <a:spcPts val="0"/>
                        </a:spcBef>
                        <a:spcAft>
                          <a:spcPts val="0"/>
                        </a:spcAft>
                      </a:pPr>
                      <a:r>
                        <a:rPr lang="en-US" sz="2000" dirty="0">
                          <a:effectLst/>
                          <a:latin typeface="+mn-lt"/>
                        </a:rPr>
                        <a:t>Oct through Dec</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r>
                        <a:rPr lang="en-US" sz="2000">
                          <a:effectLst/>
                          <a:latin typeface="+mn-lt"/>
                        </a:rPr>
                        <a:t>39</a:t>
                      </a:r>
                      <a:endParaRPr lang="en-US" sz="20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r>
                        <a:rPr lang="en-US" sz="2000">
                          <a:effectLst/>
                          <a:latin typeface="+mn-lt"/>
                        </a:rPr>
                        <a:t>$229.29</a:t>
                      </a:r>
                      <a:endParaRPr lang="en-US" sz="20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16347139"/>
                  </a:ext>
                </a:extLst>
              </a:tr>
              <a:tr h="227568">
                <a:tc>
                  <a:txBody>
                    <a:bodyPr/>
                    <a:lstStyle/>
                    <a:p>
                      <a:pPr marL="0" marR="0" algn="ctr">
                        <a:lnSpc>
                          <a:spcPct val="110000"/>
                        </a:lnSpc>
                        <a:spcBef>
                          <a:spcPts val="0"/>
                        </a:spcBef>
                        <a:spcAft>
                          <a:spcPts val="0"/>
                        </a:spcAft>
                      </a:pP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endParaRPr lang="en-US" sz="20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endParaRPr lang="en-US" sz="20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25676930"/>
                  </a:ext>
                </a:extLst>
              </a:tr>
              <a:tr h="340796">
                <a:tc>
                  <a:txBody>
                    <a:bodyPr/>
                    <a:lstStyle/>
                    <a:p>
                      <a:pPr marL="0" marR="0" algn="ctr">
                        <a:lnSpc>
                          <a:spcPct val="110000"/>
                        </a:lnSpc>
                        <a:spcBef>
                          <a:spcPts val="0"/>
                        </a:spcBef>
                        <a:spcAft>
                          <a:spcPts val="0"/>
                        </a:spcAft>
                      </a:pP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10000"/>
                        </a:lnSpc>
                        <a:spcBef>
                          <a:spcPts val="0"/>
                        </a:spcBef>
                        <a:spcAft>
                          <a:spcPts val="0"/>
                        </a:spcAft>
                      </a:pPr>
                      <a:r>
                        <a:rPr lang="en-US" sz="2000">
                          <a:effectLst/>
                          <a:latin typeface="+mn-lt"/>
                          <a:ea typeface="Calibri" panose="020F0502020204030204" pitchFamily="34" charset="0"/>
                          <a:cs typeface="Times New Roman" panose="02020603050405020304" pitchFamily="18" charset="0"/>
                        </a:rPr>
                        <a:t>Average</a:t>
                      </a:r>
                    </a:p>
                  </a:txBody>
                  <a:tcPr marL="68580" marR="68580" marT="0" marB="0" anchor="ctr"/>
                </a:tc>
                <a:tc>
                  <a:txBody>
                    <a:bodyPr/>
                    <a:lstStyle/>
                    <a:p>
                      <a:pPr marL="0" marR="0" lvl="0" indent="0" algn="ctr" defTabSz="685800" rtl="0" eaLnBrk="1" fontAlgn="auto" latinLnBrk="0" hangingPunct="1">
                        <a:lnSpc>
                          <a:spcPct val="110000"/>
                        </a:lnSpc>
                        <a:spcBef>
                          <a:spcPts val="0"/>
                        </a:spcBef>
                        <a:spcAft>
                          <a:spcPts val="0"/>
                        </a:spcAft>
                        <a:buClrTx/>
                        <a:buSzTx/>
                        <a:buFontTx/>
                        <a:buNone/>
                        <a:tabLst/>
                        <a:defRPr/>
                      </a:pPr>
                      <a:r>
                        <a:rPr lang="en-US" sz="2000" dirty="0">
                          <a:effectLst/>
                          <a:latin typeface="+mn-lt"/>
                        </a:rPr>
                        <a:t>59</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0000"/>
                        </a:lnSpc>
                        <a:spcBef>
                          <a:spcPts val="0"/>
                        </a:spcBef>
                        <a:spcAft>
                          <a:spcPts val="0"/>
                        </a:spcAft>
                      </a:pPr>
                      <a:r>
                        <a:rPr lang="en-US" sz="2000" dirty="0">
                          <a:effectLst/>
                          <a:latin typeface="+mn-lt"/>
                        </a:rPr>
                        <a:t>$254.89</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76918009"/>
                  </a:ext>
                </a:extLst>
              </a:tr>
            </a:tbl>
          </a:graphicData>
        </a:graphic>
      </p:graphicFrame>
    </p:spTree>
    <p:extLst>
      <p:ext uri="{BB962C8B-B14F-4D97-AF65-F5344CB8AC3E}">
        <p14:creationId xmlns:p14="http://schemas.microsoft.com/office/powerpoint/2010/main" val="537058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3"/>
          <p:cNvSpPr>
            <a:spLocks noChangeShapeType="1"/>
          </p:cNvSpPr>
          <p:nvPr/>
        </p:nvSpPr>
        <p:spPr bwMode="auto">
          <a:xfrm flipV="1">
            <a:off x="1588" y="1066800"/>
            <a:ext cx="9142412" cy="3175"/>
          </a:xfrm>
          <a:prstGeom prst="line">
            <a:avLst/>
          </a:prstGeom>
          <a:noFill/>
          <a:ln w="5080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200" name="Rectangle 11"/>
          <p:cNvSpPr>
            <a:spLocks noChangeArrowheads="1"/>
          </p:cNvSpPr>
          <p:nvPr/>
        </p:nvSpPr>
        <p:spPr bwMode="auto">
          <a:xfrm>
            <a:off x="0" y="0"/>
            <a:ext cx="9134475" cy="68437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32E176FF-A332-4A02-888B-77E6CB7A9CE5}"/>
              </a:ext>
            </a:extLst>
          </p:cNvPr>
          <p:cNvSpPr txBox="1">
            <a:spLocks noChangeArrowheads="1"/>
          </p:cNvSpPr>
          <p:nvPr/>
        </p:nvSpPr>
        <p:spPr>
          <a:xfrm>
            <a:off x="1148799" y="190161"/>
            <a:ext cx="7575550" cy="802351"/>
          </a:xfrm>
          <a:prstGeom prst="rect">
            <a:avLst/>
          </a:prstGeom>
          <a:noFill/>
          <a:ln/>
        </p:spPr>
        <p:txBody>
          <a:bodyPr vert="horz" lIns="92597" tIns="47140" rIns="92597" bIns="4714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US" b="1" dirty="0">
                <a:solidFill>
                  <a:srgbClr val="1C3E60"/>
                </a:solidFill>
                <a:latin typeface="Franklin Gothic Medium" pitchFamily="34" charset="0"/>
              </a:rPr>
              <a:t>Water Fund Financial Overview</a:t>
            </a:r>
            <a:endParaRPr kumimoji="0" lang="en-US" sz="3600" b="1" i="0" u="none" strike="noStrike" kern="1200" cap="none" spc="0" normalizeH="0" baseline="0" noProof="0" dirty="0">
              <a:ln>
                <a:noFill/>
              </a:ln>
              <a:solidFill>
                <a:srgbClr val="1C3E60"/>
              </a:solidFill>
              <a:effectLst/>
              <a:uLnTx/>
              <a:uFillTx/>
              <a:latin typeface="Franklin Gothic Medium" pitchFamily="34" charset="0"/>
              <a:ea typeface="+mj-ea"/>
              <a:cs typeface="+mj-cs"/>
            </a:endParaRPr>
          </a:p>
        </p:txBody>
      </p:sp>
      <p:pic>
        <p:nvPicPr>
          <p:cNvPr id="13" name="Picture 12">
            <a:extLst>
              <a:ext uri="{FF2B5EF4-FFF2-40B4-BE49-F238E27FC236}">
                <a16:creationId xmlns:a16="http://schemas.microsoft.com/office/drawing/2014/main" id="{1FB89510-B579-4EB0-BDD8-000CED96C69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045" r="30734" b="39159"/>
          <a:stretch/>
        </p:blipFill>
        <p:spPr bwMode="auto">
          <a:xfrm>
            <a:off x="189588" y="173323"/>
            <a:ext cx="769623" cy="785893"/>
          </a:xfrm>
          <a:prstGeom prst="rect">
            <a:avLst/>
          </a:prstGeom>
          <a:ln>
            <a:noFill/>
          </a:ln>
          <a:extLst>
            <a:ext uri="{53640926-AAD7-44D8-BBD7-CCE9431645EC}">
              <a14:shadowObscured xmlns:a14="http://schemas.microsoft.com/office/drawing/2010/main"/>
            </a:ext>
          </a:extLst>
        </p:spPr>
      </p:pic>
      <p:sp>
        <p:nvSpPr>
          <p:cNvPr id="9" name="Rectangle 2">
            <a:extLst>
              <a:ext uri="{FF2B5EF4-FFF2-40B4-BE49-F238E27FC236}">
                <a16:creationId xmlns:a16="http://schemas.microsoft.com/office/drawing/2014/main" id="{0DB44137-01EA-4916-849D-CA1953F9525B}"/>
              </a:ext>
            </a:extLst>
          </p:cNvPr>
          <p:cNvSpPr txBox="1">
            <a:spLocks noChangeArrowheads="1"/>
          </p:cNvSpPr>
          <p:nvPr/>
        </p:nvSpPr>
        <p:spPr bwMode="auto">
          <a:xfrm>
            <a:off x="76200" y="1173878"/>
            <a:ext cx="3886200" cy="691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lvl="0" defTabSz="914400">
              <a:spcBef>
                <a:spcPts val="1000"/>
              </a:spcBef>
              <a:spcAft>
                <a:spcPts val="0"/>
              </a:spcAft>
              <a:buClr>
                <a:srgbClr val="E7E6E6"/>
              </a:buClr>
              <a:buFont typeface="Wingdings" pitchFamily="2" charset="2"/>
              <a:buChar char="§"/>
              <a:defRPr/>
            </a:pPr>
            <a:r>
              <a:rPr lang="en-US" sz="2000" b="1" kern="0" dirty="0">
                <a:solidFill>
                  <a:prstClr val="black"/>
                </a:solidFill>
                <a:latin typeface="Calibri" panose="020F0502020204030204" pitchFamily="34" charset="0"/>
                <a:cs typeface="Calibri" panose="020F0502020204030204" pitchFamily="34" charset="0"/>
                <a:sym typeface="Wingdings" panose="05000000000000000000" pitchFamily="2" charset="2"/>
              </a:rPr>
              <a:t>Projected 2023/24 Financials</a:t>
            </a:r>
          </a:p>
        </p:txBody>
      </p:sp>
      <p:sp>
        <p:nvSpPr>
          <p:cNvPr id="8" name="Rectangle 2">
            <a:extLst>
              <a:ext uri="{FF2B5EF4-FFF2-40B4-BE49-F238E27FC236}">
                <a16:creationId xmlns:a16="http://schemas.microsoft.com/office/drawing/2014/main" id="{06BC41AB-904D-4F5E-AE13-347B11A44287}"/>
              </a:ext>
            </a:extLst>
          </p:cNvPr>
          <p:cNvSpPr txBox="1">
            <a:spLocks noChangeArrowheads="1"/>
          </p:cNvSpPr>
          <p:nvPr/>
        </p:nvSpPr>
        <p:spPr bwMode="auto">
          <a:xfrm>
            <a:off x="3825475" y="959216"/>
            <a:ext cx="5103937" cy="3317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lvl="0" defTabSz="914400">
              <a:spcBef>
                <a:spcPts val="1000"/>
              </a:spcBef>
              <a:spcAft>
                <a:spcPts val="0"/>
              </a:spcAft>
              <a:buClr>
                <a:srgbClr val="E7E6E6"/>
              </a:buClr>
              <a:buFont typeface="Wingdings" pitchFamily="2" charset="2"/>
              <a:buChar char="§"/>
              <a:defRPr/>
            </a:pPr>
            <a:endParaRPr lang="en-US" sz="1800" kern="0" dirty="0">
              <a:solidFill>
                <a:prstClr val="black"/>
              </a:solidFill>
              <a:latin typeface="Calibri" panose="020F0502020204030204" pitchFamily="34" charset="0"/>
              <a:cs typeface="Calibri" panose="020F0502020204030204" pitchFamily="34" charset="0"/>
              <a:sym typeface="Wingdings" panose="05000000000000000000" pitchFamily="2" charset="2"/>
            </a:endParaRPr>
          </a:p>
          <a:p>
            <a:pPr marL="342900" marR="0" lvl="0" indent="-342900" algn="l" defTabSz="914400" rtl="0" eaLnBrk="0" fontAlgn="base" latinLnBrk="0" hangingPunct="0">
              <a:lnSpc>
                <a:spcPct val="100000"/>
              </a:lnSpc>
              <a:spcBef>
                <a:spcPts val="1000"/>
              </a:spcBef>
              <a:spcAft>
                <a:spcPts val="0"/>
              </a:spcAft>
              <a:buClr>
                <a:srgbClr val="E7E6E6"/>
              </a:buClr>
              <a:buSzTx/>
              <a:buFont typeface="Wingdings" pitchFamily="2" charset="2"/>
              <a:buChar char="§"/>
              <a:tabLst/>
              <a:defRPr/>
            </a:pPr>
            <a:r>
              <a:rPr lang="en-US" sz="1800" kern="0" dirty="0">
                <a:solidFill>
                  <a:prstClr val="black"/>
                </a:solidFill>
                <a:latin typeface="Calibri" panose="020F0502020204030204" pitchFamily="34" charset="0"/>
                <a:cs typeface="Calibri" panose="020F0502020204030204" pitchFamily="34" charset="0"/>
                <a:sym typeface="Wingdings" panose="05000000000000000000" pitchFamily="2" charset="2"/>
              </a:rPr>
              <a:t>Strong estimated reserves at end of FY2024</a:t>
            </a:r>
          </a:p>
          <a:p>
            <a:pPr marL="342900" marR="0" lvl="0" indent="-342900" algn="l" defTabSz="914400" rtl="0" eaLnBrk="0" fontAlgn="base" latinLnBrk="0" hangingPunct="0">
              <a:lnSpc>
                <a:spcPct val="100000"/>
              </a:lnSpc>
              <a:spcBef>
                <a:spcPts val="1000"/>
              </a:spcBef>
              <a:spcAft>
                <a:spcPts val="0"/>
              </a:spcAft>
              <a:buClr>
                <a:srgbClr val="E7E6E6"/>
              </a:buClr>
              <a:buSzTx/>
              <a:buFont typeface="Wingdings" pitchFamily="2" charset="2"/>
              <a:buChar char="§"/>
              <a:tabLst/>
              <a:defRPr/>
            </a:pPr>
            <a:r>
              <a:rPr lang="en-US" sz="1800" kern="0" dirty="0">
                <a:solidFill>
                  <a:prstClr val="black"/>
                </a:solidFill>
                <a:latin typeface="Calibri" panose="020F0502020204030204" pitchFamily="34" charset="0"/>
                <a:cs typeface="Calibri" panose="020F0502020204030204" pitchFamily="34" charset="0"/>
                <a:sym typeface="Wingdings" panose="05000000000000000000" pitchFamily="2" charset="2"/>
              </a:rPr>
              <a:t>Upcoming Cost of Service Increases</a:t>
            </a:r>
          </a:p>
          <a:p>
            <a:pPr lvl="1" indent="-342900" defTabSz="914400">
              <a:spcBef>
                <a:spcPts val="1200"/>
              </a:spcBef>
              <a:spcAft>
                <a:spcPts val="0"/>
              </a:spcAft>
              <a:buClr>
                <a:srgbClr val="E7E6E6"/>
              </a:buClr>
              <a:buFont typeface="Wingdings" pitchFamily="2" charset="2"/>
              <a:buChar char="§"/>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Inflationary cost increases for most operating expenses</a:t>
            </a:r>
          </a:p>
          <a:p>
            <a:pPr lvl="1" indent="-342900" defTabSz="914400">
              <a:spcBef>
                <a:spcPts val="1200"/>
              </a:spcBef>
              <a:spcAft>
                <a:spcPts val="0"/>
              </a:spcAft>
              <a:buClr>
                <a:srgbClr val="E7E6E6"/>
              </a:buClr>
              <a:buFont typeface="Wingdings" pitchFamily="2" charset="2"/>
              <a:buChar char="§"/>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+$14,000/year set aside for the USDA reserve requirement</a:t>
            </a:r>
          </a:p>
          <a:p>
            <a:pPr lvl="1" indent="-342900" defTabSz="914400">
              <a:spcBef>
                <a:spcPts val="1200"/>
              </a:spcBef>
              <a:spcAft>
                <a:spcPts val="0"/>
              </a:spcAft>
              <a:buClr>
                <a:srgbClr val="E7E6E6"/>
              </a:buClr>
              <a:buFont typeface="Wingdings" pitchFamily="2" charset="2"/>
              <a:buChar char="§"/>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+$45,000/year in high priority capital projects (media replacements and valve replacements)</a:t>
            </a:r>
          </a:p>
          <a:p>
            <a:pPr lvl="1" indent="-342900" defTabSz="914400">
              <a:spcBef>
                <a:spcPts val="1200"/>
              </a:spcBef>
              <a:spcAft>
                <a:spcPts val="0"/>
              </a:spcAft>
              <a:buClr>
                <a:srgbClr val="E7E6E6"/>
              </a:buClr>
              <a:buFont typeface="Wingdings" pitchFamily="2" charset="2"/>
              <a:buChar char="§"/>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Target a debt coverage ratio of 1.25x on existing Gayle Loop and USDA obligations to maintain a strong credit rating</a:t>
            </a:r>
          </a:p>
          <a:p>
            <a:pPr defTabSz="914400">
              <a:spcBef>
                <a:spcPts val="1200"/>
              </a:spcBef>
              <a:spcAft>
                <a:spcPts val="0"/>
              </a:spcAft>
              <a:buClr>
                <a:srgbClr val="E7E6E6"/>
              </a:buClr>
              <a:buFont typeface="Wingdings" pitchFamily="2" charset="2"/>
              <a:buChar char="§"/>
              <a:defRPr/>
            </a:pPr>
            <a:r>
              <a:rPr lang="en-US" sz="1800" kern="0" dirty="0">
                <a:solidFill>
                  <a:prstClr val="black"/>
                </a:solidFill>
                <a:latin typeface="Calibri" panose="020F0502020204030204" pitchFamily="34" charset="0"/>
                <a:cs typeface="Calibri" panose="020F0502020204030204" pitchFamily="34" charset="0"/>
                <a:sym typeface="Wingdings" panose="05000000000000000000" pitchFamily="2" charset="2"/>
              </a:rPr>
              <a:t>Potential additional needed funding of $1M of pipe replacements </a:t>
            </a:r>
          </a:p>
          <a:p>
            <a:pPr lvl="1" defTabSz="914400">
              <a:spcBef>
                <a:spcPts val="1200"/>
              </a:spcBef>
              <a:spcAft>
                <a:spcPts val="0"/>
              </a:spcAft>
              <a:buClr>
                <a:srgbClr val="E7E6E6"/>
              </a:buClr>
              <a:buFont typeface="Wingdings" pitchFamily="2" charset="2"/>
              <a:buChar char="§"/>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Steel portion of the 8” Allen replacement</a:t>
            </a:r>
          </a:p>
          <a:p>
            <a:pPr lvl="1" defTabSz="914400">
              <a:spcBef>
                <a:spcPts val="1200"/>
              </a:spcBef>
              <a:spcAft>
                <a:spcPts val="0"/>
              </a:spcAft>
              <a:buClr>
                <a:srgbClr val="E7E6E6"/>
              </a:buClr>
              <a:buFont typeface="Wingdings" pitchFamily="2" charset="2"/>
              <a:buChar char="§"/>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6” Witt Road</a:t>
            </a:r>
          </a:p>
          <a:p>
            <a:pPr marL="0" marR="0" lvl="0" indent="0" algn="l" defTabSz="914400" rtl="0" eaLnBrk="0" fontAlgn="base" latinLnBrk="0" hangingPunct="0">
              <a:lnSpc>
                <a:spcPct val="100000"/>
              </a:lnSpc>
              <a:spcBef>
                <a:spcPts val="1000"/>
              </a:spcBef>
              <a:spcAft>
                <a:spcPts val="0"/>
              </a:spcAft>
              <a:buClr>
                <a:srgbClr val="E7E6E6"/>
              </a:buClr>
              <a:buSzTx/>
              <a:buFontTx/>
              <a:buNone/>
              <a:tabLst/>
              <a:defRPr/>
            </a:pPr>
            <a:endParaRPr kumimoji="0" lang="en-US" sz="20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sym typeface="Wingdings" panose="05000000000000000000" pitchFamily="2" charset="2"/>
            </a:endParaRPr>
          </a:p>
        </p:txBody>
      </p:sp>
      <p:sp>
        <p:nvSpPr>
          <p:cNvPr id="2" name="Slide Number Placeholder 1">
            <a:extLst>
              <a:ext uri="{FF2B5EF4-FFF2-40B4-BE49-F238E27FC236}">
                <a16:creationId xmlns:a16="http://schemas.microsoft.com/office/drawing/2014/main" id="{99CF6AB8-2C82-4EC2-9469-48FEF73B3837}"/>
              </a:ext>
            </a:extLst>
          </p:cNvPr>
          <p:cNvSpPr>
            <a:spLocks noGrp="1"/>
          </p:cNvSpPr>
          <p:nvPr>
            <p:ph type="sldNum" sz="quarter" idx="12"/>
          </p:nvPr>
        </p:nvSpPr>
        <p:spPr/>
        <p:txBody>
          <a:bodyPr/>
          <a:lstStyle/>
          <a:p>
            <a:fld id="{513458D6-B498-451C-8F58-97C84C59C70D}" type="slidenum">
              <a:rPr lang="en-US" smtClean="0"/>
              <a:pPr/>
              <a:t>7</a:t>
            </a:fld>
            <a:endParaRPr lang="en-US"/>
          </a:p>
        </p:txBody>
      </p:sp>
      <p:pic>
        <p:nvPicPr>
          <p:cNvPr id="3" name="Picture 2">
            <a:extLst>
              <a:ext uri="{FF2B5EF4-FFF2-40B4-BE49-F238E27FC236}">
                <a16:creationId xmlns:a16="http://schemas.microsoft.com/office/drawing/2014/main" id="{E853618E-6F58-2F91-F8C2-78707111AC8E}"/>
              </a:ext>
            </a:extLst>
          </p:cNvPr>
          <p:cNvPicPr>
            <a:picLocks noChangeAspect="1"/>
          </p:cNvPicPr>
          <p:nvPr/>
        </p:nvPicPr>
        <p:blipFill>
          <a:blip r:embed="rId4"/>
          <a:stretch>
            <a:fillRect/>
          </a:stretch>
        </p:blipFill>
        <p:spPr>
          <a:xfrm>
            <a:off x="574399" y="1571323"/>
            <a:ext cx="3162300" cy="3225800"/>
          </a:xfrm>
          <a:prstGeom prst="rect">
            <a:avLst/>
          </a:prstGeom>
        </p:spPr>
      </p:pic>
      <p:cxnSp>
        <p:nvCxnSpPr>
          <p:cNvPr id="7" name="Straight Arrow Connector 6">
            <a:extLst>
              <a:ext uri="{FF2B5EF4-FFF2-40B4-BE49-F238E27FC236}">
                <a16:creationId xmlns:a16="http://schemas.microsoft.com/office/drawing/2014/main" id="{B555AC3D-9F6A-F0F2-8A30-022C210B32AC}"/>
              </a:ext>
            </a:extLst>
          </p:cNvPr>
          <p:cNvCxnSpPr>
            <a:cxnSpLocks/>
          </p:cNvCxnSpPr>
          <p:nvPr/>
        </p:nvCxnSpPr>
        <p:spPr>
          <a:xfrm flipV="1">
            <a:off x="2019300" y="4299830"/>
            <a:ext cx="848876" cy="936105"/>
          </a:xfrm>
          <a:prstGeom prst="straightConnector1">
            <a:avLst/>
          </a:prstGeom>
          <a:ln w="476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2">
            <a:extLst>
              <a:ext uri="{FF2B5EF4-FFF2-40B4-BE49-F238E27FC236}">
                <a16:creationId xmlns:a16="http://schemas.microsoft.com/office/drawing/2014/main" id="{913DC229-FCA8-60B8-DE23-4DDB43F36E51}"/>
              </a:ext>
            </a:extLst>
          </p:cNvPr>
          <p:cNvSpPr txBox="1">
            <a:spLocks noChangeArrowheads="1"/>
          </p:cNvSpPr>
          <p:nvPr/>
        </p:nvSpPr>
        <p:spPr bwMode="auto">
          <a:xfrm>
            <a:off x="574399" y="4908175"/>
            <a:ext cx="2605370" cy="572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lvl="0" defTabSz="914400">
              <a:spcBef>
                <a:spcPts val="1000"/>
              </a:spcBef>
              <a:spcAft>
                <a:spcPts val="0"/>
              </a:spcAft>
              <a:buClr>
                <a:srgbClr val="E7E6E6"/>
              </a:buClr>
              <a:buFont typeface="Wingdings" pitchFamily="2" charset="2"/>
              <a:buChar char="§"/>
              <a:defRPr/>
            </a:pPr>
            <a:endParaRPr lang="en-US" sz="1800" kern="0" dirty="0">
              <a:solidFill>
                <a:prstClr val="black"/>
              </a:solidFill>
              <a:latin typeface="Calibri" panose="020F0502020204030204" pitchFamily="34" charset="0"/>
              <a:cs typeface="Calibri" panose="020F0502020204030204" pitchFamily="34" charset="0"/>
              <a:sym typeface="Wingdings" panose="05000000000000000000" pitchFamily="2" charset="2"/>
            </a:endParaRPr>
          </a:p>
          <a:p>
            <a:pPr marL="0" marR="0" lvl="0" indent="0" algn="l" defTabSz="914400" rtl="0" eaLnBrk="0" fontAlgn="base" latinLnBrk="0" hangingPunct="0">
              <a:lnSpc>
                <a:spcPct val="100000"/>
              </a:lnSpc>
              <a:spcBef>
                <a:spcPts val="1000"/>
              </a:spcBef>
              <a:spcAft>
                <a:spcPts val="0"/>
              </a:spcAft>
              <a:buClr>
                <a:srgbClr val="E7E6E6"/>
              </a:buClr>
              <a:buSzTx/>
              <a:buFontTx/>
              <a:buNone/>
              <a:tabLst/>
              <a:defRPr/>
            </a:pPr>
            <a:r>
              <a:rPr lang="en-US" sz="1600" kern="0" dirty="0">
                <a:solidFill>
                  <a:prstClr val="black"/>
                </a:solidFill>
                <a:latin typeface="Calibri" panose="020F0502020204030204" pitchFamily="34" charset="0"/>
                <a:cs typeface="Calibri" panose="020F0502020204030204" pitchFamily="34" charset="0"/>
                <a:sym typeface="Wingdings" panose="05000000000000000000" pitchFamily="2" charset="2"/>
              </a:rPr>
              <a:t>Approximately equal to the cost of the water line repair</a:t>
            </a:r>
            <a:endParaRPr kumimoji="0" lang="en-US" sz="16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sym typeface="Wingdings" panose="05000000000000000000" pitchFamily="2" charset="2"/>
            </a:endParaRPr>
          </a:p>
        </p:txBody>
      </p:sp>
    </p:spTree>
    <p:extLst>
      <p:ext uri="{BB962C8B-B14F-4D97-AF65-F5344CB8AC3E}">
        <p14:creationId xmlns:p14="http://schemas.microsoft.com/office/powerpoint/2010/main" val="2612063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5E0711-5E28-7D27-DBCA-6A8DC83CD45E}"/>
            </a:ext>
          </a:extLst>
        </p:cNvPr>
        <p:cNvGrpSpPr/>
        <p:nvPr/>
      </p:nvGrpSpPr>
      <p:grpSpPr>
        <a:xfrm>
          <a:off x="0" y="0"/>
          <a:ext cx="0" cy="0"/>
          <a:chOff x="0" y="0"/>
          <a:chExt cx="0" cy="0"/>
        </a:xfrm>
      </p:grpSpPr>
      <p:sp>
        <p:nvSpPr>
          <p:cNvPr id="8196" name="Line 3">
            <a:extLst>
              <a:ext uri="{FF2B5EF4-FFF2-40B4-BE49-F238E27FC236}">
                <a16:creationId xmlns:a16="http://schemas.microsoft.com/office/drawing/2014/main" id="{4B3B26D2-88DE-C110-E606-09968A3CE56C}"/>
              </a:ext>
            </a:extLst>
          </p:cNvPr>
          <p:cNvSpPr>
            <a:spLocks noChangeShapeType="1"/>
          </p:cNvSpPr>
          <p:nvPr/>
        </p:nvSpPr>
        <p:spPr bwMode="auto">
          <a:xfrm flipV="1">
            <a:off x="1588" y="1066800"/>
            <a:ext cx="9142412" cy="3175"/>
          </a:xfrm>
          <a:prstGeom prst="line">
            <a:avLst/>
          </a:prstGeom>
          <a:noFill/>
          <a:ln w="5080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200" name="Rectangle 11">
            <a:extLst>
              <a:ext uri="{FF2B5EF4-FFF2-40B4-BE49-F238E27FC236}">
                <a16:creationId xmlns:a16="http://schemas.microsoft.com/office/drawing/2014/main" id="{3277B551-94E8-1288-9FEF-63A798A594B5}"/>
              </a:ext>
            </a:extLst>
          </p:cNvPr>
          <p:cNvSpPr>
            <a:spLocks noChangeArrowheads="1"/>
          </p:cNvSpPr>
          <p:nvPr/>
        </p:nvSpPr>
        <p:spPr bwMode="auto">
          <a:xfrm>
            <a:off x="0" y="0"/>
            <a:ext cx="9134475" cy="68437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DE922D20-D0C4-7EF7-329C-BF9E52D5CAA1}"/>
              </a:ext>
            </a:extLst>
          </p:cNvPr>
          <p:cNvSpPr txBox="1">
            <a:spLocks noChangeArrowheads="1"/>
          </p:cNvSpPr>
          <p:nvPr/>
        </p:nvSpPr>
        <p:spPr>
          <a:xfrm>
            <a:off x="1148799" y="190161"/>
            <a:ext cx="7575550" cy="802351"/>
          </a:xfrm>
          <a:prstGeom prst="rect">
            <a:avLst/>
          </a:prstGeom>
          <a:noFill/>
          <a:ln/>
        </p:spPr>
        <p:txBody>
          <a:bodyPr vert="horz" lIns="92597" tIns="47140" rIns="92597" bIns="4714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1C3E60"/>
                </a:solidFill>
                <a:effectLst/>
                <a:uLnTx/>
                <a:uFillTx/>
                <a:latin typeface="Franklin Gothic Medium" pitchFamily="34" charset="0"/>
                <a:ea typeface="+mj-ea"/>
                <a:cs typeface="+mj-cs"/>
              </a:rPr>
              <a:t>Rate Options</a:t>
            </a:r>
          </a:p>
        </p:txBody>
      </p:sp>
      <p:pic>
        <p:nvPicPr>
          <p:cNvPr id="13" name="Picture 12">
            <a:extLst>
              <a:ext uri="{FF2B5EF4-FFF2-40B4-BE49-F238E27FC236}">
                <a16:creationId xmlns:a16="http://schemas.microsoft.com/office/drawing/2014/main" id="{B61F150B-7231-126F-6BFD-0B9FCBDF1B6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045" r="30734" b="39159"/>
          <a:stretch/>
        </p:blipFill>
        <p:spPr bwMode="auto">
          <a:xfrm>
            <a:off x="189588" y="173323"/>
            <a:ext cx="769623" cy="785893"/>
          </a:xfrm>
          <a:prstGeom prst="rect">
            <a:avLst/>
          </a:prstGeom>
          <a:ln>
            <a:noFill/>
          </a:ln>
          <a:extLst>
            <a:ext uri="{53640926-AAD7-44D8-BBD7-CCE9431645EC}">
              <a14:shadowObscured xmlns:a14="http://schemas.microsoft.com/office/drawing/2010/main"/>
            </a:ext>
          </a:extLst>
        </p:spPr>
      </p:pic>
      <p:sp>
        <p:nvSpPr>
          <p:cNvPr id="2" name="Slide Number Placeholder 1">
            <a:extLst>
              <a:ext uri="{FF2B5EF4-FFF2-40B4-BE49-F238E27FC236}">
                <a16:creationId xmlns:a16="http://schemas.microsoft.com/office/drawing/2014/main" id="{DF3BFF0E-9264-C488-550B-22F9645FD595}"/>
              </a:ext>
            </a:extLst>
          </p:cNvPr>
          <p:cNvSpPr>
            <a:spLocks noGrp="1"/>
          </p:cNvSpPr>
          <p:nvPr>
            <p:ph type="sldNum" sz="quarter" idx="12"/>
          </p:nvPr>
        </p:nvSpPr>
        <p:spPr/>
        <p:txBody>
          <a:bodyPr/>
          <a:lstStyle/>
          <a:p>
            <a:fld id="{513458D6-B498-451C-8F58-97C84C59C70D}" type="slidenum">
              <a:rPr lang="en-US" smtClean="0"/>
              <a:pPr/>
              <a:t>8</a:t>
            </a:fld>
            <a:endParaRPr lang="en-US"/>
          </a:p>
        </p:txBody>
      </p:sp>
      <p:graphicFrame>
        <p:nvGraphicFramePr>
          <p:cNvPr id="5" name="Table 4">
            <a:extLst>
              <a:ext uri="{FF2B5EF4-FFF2-40B4-BE49-F238E27FC236}">
                <a16:creationId xmlns:a16="http://schemas.microsoft.com/office/drawing/2014/main" id="{1A6D4D87-D456-4864-251D-2BB5EE8DF518}"/>
              </a:ext>
            </a:extLst>
          </p:cNvPr>
          <p:cNvGraphicFramePr>
            <a:graphicFrameLocks noGrp="1"/>
          </p:cNvGraphicFramePr>
          <p:nvPr>
            <p:extLst>
              <p:ext uri="{D42A27DB-BD31-4B8C-83A1-F6EECF244321}">
                <p14:modId xmlns:p14="http://schemas.microsoft.com/office/powerpoint/2010/main" val="430808724"/>
              </p:ext>
            </p:extLst>
          </p:nvPr>
        </p:nvGraphicFramePr>
        <p:xfrm>
          <a:off x="574398" y="2971390"/>
          <a:ext cx="7940952" cy="2942223"/>
        </p:xfrm>
        <a:graphic>
          <a:graphicData uri="http://schemas.openxmlformats.org/drawingml/2006/table">
            <a:tbl>
              <a:tblPr firstRow="1" bandRow="1">
                <a:tableStyleId>{5C22544A-7EE6-4342-B048-85BDC9FD1C3A}</a:tableStyleId>
              </a:tblPr>
              <a:tblGrid>
                <a:gridCol w="3159404">
                  <a:extLst>
                    <a:ext uri="{9D8B030D-6E8A-4147-A177-3AD203B41FA5}">
                      <a16:colId xmlns:a16="http://schemas.microsoft.com/office/drawing/2014/main" val="1918790763"/>
                    </a:ext>
                  </a:extLst>
                </a:gridCol>
                <a:gridCol w="2743200">
                  <a:extLst>
                    <a:ext uri="{9D8B030D-6E8A-4147-A177-3AD203B41FA5}">
                      <a16:colId xmlns:a16="http://schemas.microsoft.com/office/drawing/2014/main" val="4262854127"/>
                    </a:ext>
                  </a:extLst>
                </a:gridCol>
                <a:gridCol w="2038348">
                  <a:extLst>
                    <a:ext uri="{9D8B030D-6E8A-4147-A177-3AD203B41FA5}">
                      <a16:colId xmlns:a16="http://schemas.microsoft.com/office/drawing/2014/main" val="193151392"/>
                    </a:ext>
                  </a:extLst>
                </a:gridCol>
              </a:tblGrid>
              <a:tr h="484836">
                <a:tc>
                  <a:txBody>
                    <a:bodyPr/>
                    <a:lstStyle/>
                    <a:p>
                      <a:r>
                        <a:rPr lang="en-US" sz="1600" dirty="0"/>
                        <a:t>Options</a:t>
                      </a:r>
                    </a:p>
                  </a:txBody>
                  <a:tcPr/>
                </a:tc>
                <a:tc>
                  <a:txBody>
                    <a:bodyPr/>
                    <a:lstStyle/>
                    <a:p>
                      <a:r>
                        <a:rPr lang="en-US" sz="1600" dirty="0"/>
                        <a:t>Description</a:t>
                      </a:r>
                    </a:p>
                  </a:txBody>
                  <a:tcPr/>
                </a:tc>
                <a:tc>
                  <a:txBody>
                    <a:bodyPr/>
                    <a:lstStyle/>
                    <a:p>
                      <a:r>
                        <a:rPr lang="en-US" sz="1600" dirty="0"/>
                        <a:t>% Rate Increase</a:t>
                      </a:r>
                    </a:p>
                  </a:txBody>
                  <a:tcPr/>
                </a:tc>
                <a:extLst>
                  <a:ext uri="{0D108BD9-81ED-4DB2-BD59-A6C34878D82A}">
                    <a16:rowId xmlns:a16="http://schemas.microsoft.com/office/drawing/2014/main" val="171499302"/>
                  </a:ext>
                </a:extLst>
              </a:tr>
              <a:tr h="484836">
                <a:tc>
                  <a:txBody>
                    <a:bodyPr/>
                    <a:lstStyle/>
                    <a:p>
                      <a:r>
                        <a:rPr lang="en-US" sz="1600" dirty="0"/>
                        <a:t>Option 1 – Base rate change</a:t>
                      </a:r>
                    </a:p>
                  </a:txBody>
                  <a:tcPr anchor="ctr"/>
                </a:tc>
                <a:tc>
                  <a:txBody>
                    <a:bodyPr/>
                    <a:lstStyle/>
                    <a:p>
                      <a:r>
                        <a:rPr lang="en-US" sz="1600" dirty="0"/>
                        <a:t>O&amp;M and high priority capital</a:t>
                      </a:r>
                    </a:p>
                  </a:txBody>
                  <a:tcPr anchor="ctr"/>
                </a:tc>
                <a:tc>
                  <a:txBody>
                    <a:bodyPr/>
                    <a:lstStyle/>
                    <a:p>
                      <a:r>
                        <a:rPr lang="en-US" sz="1600" dirty="0"/>
                        <a:t>+15% rate increase</a:t>
                      </a:r>
                    </a:p>
                  </a:txBody>
                  <a:tcPr anchor="ctr"/>
                </a:tc>
                <a:extLst>
                  <a:ext uri="{0D108BD9-81ED-4DB2-BD59-A6C34878D82A}">
                    <a16:rowId xmlns:a16="http://schemas.microsoft.com/office/drawing/2014/main" val="3853013173"/>
                  </a:ext>
                </a:extLst>
              </a:tr>
              <a:tr h="657517">
                <a:tc>
                  <a:txBody>
                    <a:bodyPr/>
                    <a:lstStyle/>
                    <a:p>
                      <a:r>
                        <a:rPr lang="en-US" sz="1600" dirty="0"/>
                        <a:t>Option 2 – Gradual CIP funding</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t>Cash fund $50,000 per year of pipe improvements</a:t>
                      </a:r>
                    </a:p>
                  </a:txBody>
                  <a:tcPr anchor="ctr"/>
                </a:tc>
                <a:tc>
                  <a:txBody>
                    <a:bodyPr/>
                    <a:lstStyle/>
                    <a:p>
                      <a:r>
                        <a:rPr lang="en-US" sz="1600" dirty="0"/>
                        <a:t>+23% rate increase</a:t>
                      </a:r>
                    </a:p>
                  </a:txBody>
                  <a:tcPr anchor="ctr"/>
                </a:tc>
                <a:extLst>
                  <a:ext uri="{0D108BD9-81ED-4DB2-BD59-A6C34878D82A}">
                    <a16:rowId xmlns:a16="http://schemas.microsoft.com/office/drawing/2014/main" val="197424491"/>
                  </a:ext>
                </a:extLst>
              </a:tr>
              <a:tr h="657517">
                <a:tc>
                  <a:txBody>
                    <a:bodyPr/>
                    <a:lstStyle/>
                    <a:p>
                      <a:r>
                        <a:rPr lang="en-US" sz="1600" dirty="0"/>
                        <a:t>Option 3 – Fund $0.5M over 5 years</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t>Cash fund $100,000 per year of pipe improvements</a:t>
                      </a:r>
                    </a:p>
                  </a:txBody>
                  <a:tcPr anchor="ctr"/>
                </a:tc>
                <a:tc>
                  <a:txBody>
                    <a:bodyPr/>
                    <a:lstStyle/>
                    <a:p>
                      <a:r>
                        <a:rPr lang="en-US" sz="1600" dirty="0"/>
                        <a:t>+30% rate increase</a:t>
                      </a:r>
                    </a:p>
                  </a:txBody>
                  <a:tcPr anchor="ctr"/>
                </a:tc>
                <a:extLst>
                  <a:ext uri="{0D108BD9-81ED-4DB2-BD59-A6C34878D82A}">
                    <a16:rowId xmlns:a16="http://schemas.microsoft.com/office/drawing/2014/main" val="4161752288"/>
                  </a:ext>
                </a:extLst>
              </a:tr>
              <a:tr h="657517">
                <a:tc>
                  <a:txBody>
                    <a:bodyPr/>
                    <a:lstStyle/>
                    <a:p>
                      <a:r>
                        <a:rPr lang="en-US" sz="1600" dirty="0"/>
                        <a:t>Option 4 – Fund $1M over 5 years</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t>Cash fund $200,000 per year of pipe improvements</a:t>
                      </a:r>
                    </a:p>
                  </a:txBody>
                  <a:tcPr anchor="ctr"/>
                </a:tc>
                <a:tc>
                  <a:txBody>
                    <a:bodyPr/>
                    <a:lstStyle/>
                    <a:p>
                      <a:r>
                        <a:rPr lang="en-US" sz="1600" dirty="0"/>
                        <a:t>+46% rate increase</a:t>
                      </a:r>
                    </a:p>
                  </a:txBody>
                  <a:tcPr anchor="ctr"/>
                </a:tc>
                <a:extLst>
                  <a:ext uri="{0D108BD9-81ED-4DB2-BD59-A6C34878D82A}">
                    <a16:rowId xmlns:a16="http://schemas.microsoft.com/office/drawing/2014/main" val="3815272299"/>
                  </a:ext>
                </a:extLst>
              </a:tr>
            </a:tbl>
          </a:graphicData>
        </a:graphic>
      </p:graphicFrame>
      <p:sp>
        <p:nvSpPr>
          <p:cNvPr id="6" name="Rectangle 2">
            <a:extLst>
              <a:ext uri="{FF2B5EF4-FFF2-40B4-BE49-F238E27FC236}">
                <a16:creationId xmlns:a16="http://schemas.microsoft.com/office/drawing/2014/main" id="{A051F841-9507-E330-6236-75FE2B2C1388}"/>
              </a:ext>
            </a:extLst>
          </p:cNvPr>
          <p:cNvSpPr txBox="1">
            <a:spLocks noChangeArrowheads="1"/>
          </p:cNvSpPr>
          <p:nvPr/>
        </p:nvSpPr>
        <p:spPr bwMode="auto">
          <a:xfrm>
            <a:off x="445431" y="1125272"/>
            <a:ext cx="8243612" cy="3317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lvl="0" defTabSz="914400">
              <a:spcBef>
                <a:spcPts val="1000"/>
              </a:spcBef>
              <a:spcAft>
                <a:spcPts val="0"/>
              </a:spcAft>
              <a:buClr>
                <a:srgbClr val="E7E6E6"/>
              </a:buClr>
              <a:buFont typeface="Wingdings" pitchFamily="2" charset="2"/>
              <a:buChar char="§"/>
              <a:defRPr/>
            </a:pPr>
            <a:endParaRPr lang="en-US" sz="1800" kern="0" dirty="0">
              <a:solidFill>
                <a:prstClr val="black"/>
              </a:solidFill>
              <a:latin typeface="Calibri" panose="020F0502020204030204" pitchFamily="34" charset="0"/>
              <a:cs typeface="Calibri" panose="020F0502020204030204" pitchFamily="34" charset="0"/>
              <a:sym typeface="Wingdings" panose="05000000000000000000" pitchFamily="2" charset="2"/>
            </a:endParaRPr>
          </a:p>
          <a:p>
            <a:pPr marL="342900" marR="0" lvl="0" indent="-342900" algn="l" defTabSz="914400" rtl="0" eaLnBrk="0" fontAlgn="base" latinLnBrk="0" hangingPunct="0">
              <a:lnSpc>
                <a:spcPct val="100000"/>
              </a:lnSpc>
              <a:spcBef>
                <a:spcPts val="1000"/>
              </a:spcBef>
              <a:spcAft>
                <a:spcPts val="0"/>
              </a:spcAft>
              <a:buClr>
                <a:srgbClr val="E7E6E6"/>
              </a:buClr>
              <a:buSzTx/>
              <a:buFont typeface="Wingdings" pitchFamily="2" charset="2"/>
              <a:buChar char="§"/>
              <a:tabLst/>
              <a:defRPr/>
            </a:pPr>
            <a:r>
              <a:rPr lang="en-US" sz="1800" kern="0" noProof="0" dirty="0">
                <a:solidFill>
                  <a:prstClr val="black"/>
                </a:solidFill>
                <a:latin typeface="Calibri" panose="020F0502020204030204" pitchFamily="34" charset="0"/>
                <a:cs typeface="Calibri" panose="020F0502020204030204" pitchFamily="34" charset="0"/>
                <a:sym typeface="Wingdings" panose="05000000000000000000" pitchFamily="2" charset="2"/>
              </a:rPr>
              <a:t>Each +15% rate increase = about $100,000 in additional revenues</a:t>
            </a:r>
          </a:p>
          <a:p>
            <a:pPr marL="342900" marR="0" lvl="0" indent="-342900" algn="l" defTabSz="914400" rtl="0" eaLnBrk="0" fontAlgn="base" latinLnBrk="0" hangingPunct="0">
              <a:lnSpc>
                <a:spcPct val="100000"/>
              </a:lnSpc>
              <a:spcBef>
                <a:spcPts val="1000"/>
              </a:spcBef>
              <a:spcAft>
                <a:spcPts val="0"/>
              </a:spcAft>
              <a:buClr>
                <a:srgbClr val="E7E6E6"/>
              </a:buClr>
              <a:buSzTx/>
              <a:buFont typeface="Wingdings" pitchFamily="2" charset="2"/>
              <a:buChar char="§"/>
              <a:tabLst/>
              <a:defRPr/>
            </a:pPr>
            <a:r>
              <a:rPr kumimoji="0" lang="en-US" sz="1800" b="0" i="0" u="none" strike="noStrike" kern="0" cap="none" spc="0" normalizeH="0" baseline="0" dirty="0">
                <a:ln>
                  <a:noFill/>
                </a:ln>
                <a:solidFill>
                  <a:prstClr val="black"/>
                </a:solidFill>
                <a:effectLst/>
                <a:uLnTx/>
                <a:uFillTx/>
                <a:latin typeface="Calibri" panose="020F0502020204030204" pitchFamily="34" charset="0"/>
                <a:ea typeface="+mn-ea"/>
                <a:cs typeface="Calibri" panose="020F0502020204030204" pitchFamily="34" charset="0"/>
                <a:sym typeface="Wingdings" panose="05000000000000000000" pitchFamily="2" charset="2"/>
              </a:rPr>
              <a:t>Proposed</a:t>
            </a:r>
            <a:r>
              <a:rPr kumimoji="0" lang="en-US" sz="1800" b="0" i="0" u="none" strike="noStrike" kern="0" cap="none" spc="0" normalizeH="0" dirty="0">
                <a:ln>
                  <a:noFill/>
                </a:ln>
                <a:solidFill>
                  <a:prstClr val="black"/>
                </a:solidFill>
                <a:effectLst/>
                <a:uLnTx/>
                <a:uFillTx/>
                <a:latin typeface="Calibri" panose="020F0502020204030204" pitchFamily="34" charset="0"/>
                <a:ea typeface="+mn-ea"/>
                <a:cs typeface="Calibri" panose="020F0502020204030204" pitchFamily="34" charset="0"/>
                <a:sym typeface="Wingdings" panose="05000000000000000000" pitchFamily="2" charset="2"/>
              </a:rPr>
              <a:t> rates will be revised </a:t>
            </a:r>
            <a:r>
              <a:rPr lang="en-US" sz="1800" kern="0" dirty="0">
                <a:solidFill>
                  <a:prstClr val="black"/>
                </a:solidFill>
                <a:latin typeface="Calibri" panose="020F0502020204030204" pitchFamily="34" charset="0"/>
                <a:cs typeface="Calibri" panose="020F0502020204030204" pitchFamily="34" charset="0"/>
                <a:sym typeface="Wingdings" panose="05000000000000000000" pitchFamily="2" charset="2"/>
              </a:rPr>
              <a:t>based on growth projections &amp; Board discussion items</a:t>
            </a:r>
            <a:endParaRPr kumimoji="0" lang="en-US" sz="20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sym typeface="Wingdings" panose="05000000000000000000" pitchFamily="2" charset="2"/>
            </a:endParaRPr>
          </a:p>
        </p:txBody>
      </p:sp>
    </p:spTree>
    <p:extLst>
      <p:ext uri="{BB962C8B-B14F-4D97-AF65-F5344CB8AC3E}">
        <p14:creationId xmlns:p14="http://schemas.microsoft.com/office/powerpoint/2010/main" val="301324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3"/>
          <p:cNvSpPr>
            <a:spLocks noChangeShapeType="1"/>
          </p:cNvSpPr>
          <p:nvPr/>
        </p:nvSpPr>
        <p:spPr bwMode="auto">
          <a:xfrm flipV="1">
            <a:off x="1588" y="1066800"/>
            <a:ext cx="9142412" cy="3175"/>
          </a:xfrm>
          <a:prstGeom prst="line">
            <a:avLst/>
          </a:prstGeom>
          <a:noFill/>
          <a:ln w="50800">
            <a:solidFill>
              <a:srgbClr val="FAD40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200" name="Rectangle 11"/>
          <p:cNvSpPr>
            <a:spLocks noChangeArrowheads="1"/>
          </p:cNvSpPr>
          <p:nvPr/>
        </p:nvSpPr>
        <p:spPr bwMode="auto">
          <a:xfrm>
            <a:off x="0" y="0"/>
            <a:ext cx="9134475" cy="68437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32E176FF-A332-4A02-888B-77E6CB7A9CE5}"/>
              </a:ext>
            </a:extLst>
          </p:cNvPr>
          <p:cNvSpPr txBox="1">
            <a:spLocks noChangeArrowheads="1"/>
          </p:cNvSpPr>
          <p:nvPr/>
        </p:nvSpPr>
        <p:spPr>
          <a:xfrm>
            <a:off x="1143000" y="156865"/>
            <a:ext cx="7575550" cy="802351"/>
          </a:xfrm>
          <a:prstGeom prst="rect">
            <a:avLst/>
          </a:prstGeom>
          <a:noFill/>
          <a:ln/>
        </p:spPr>
        <p:txBody>
          <a:bodyPr vert="horz" lIns="92597" tIns="47140" rIns="92597" bIns="4714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US" b="1" dirty="0">
                <a:solidFill>
                  <a:srgbClr val="1C3E60"/>
                </a:solidFill>
                <a:latin typeface="Franklin Gothic Medium" pitchFamily="34" charset="0"/>
              </a:rPr>
              <a:t>DRAFT Quarterly Water Rates</a:t>
            </a:r>
            <a:endParaRPr kumimoji="0" lang="en-US" sz="3600" b="1" i="0" u="none" strike="noStrike" kern="1200" cap="none" spc="0" normalizeH="0" baseline="0" noProof="0" dirty="0">
              <a:ln>
                <a:noFill/>
              </a:ln>
              <a:solidFill>
                <a:srgbClr val="1C3E60"/>
              </a:solidFill>
              <a:effectLst/>
              <a:uLnTx/>
              <a:uFillTx/>
              <a:latin typeface="Franklin Gothic Medium" pitchFamily="34" charset="0"/>
              <a:ea typeface="+mj-ea"/>
              <a:cs typeface="+mj-cs"/>
            </a:endParaRPr>
          </a:p>
        </p:txBody>
      </p:sp>
      <p:pic>
        <p:nvPicPr>
          <p:cNvPr id="13" name="Picture 12">
            <a:extLst>
              <a:ext uri="{FF2B5EF4-FFF2-40B4-BE49-F238E27FC236}">
                <a16:creationId xmlns:a16="http://schemas.microsoft.com/office/drawing/2014/main" id="{1FB89510-B579-4EB0-BDD8-000CED96C69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045" r="30734" b="39159"/>
          <a:stretch/>
        </p:blipFill>
        <p:spPr bwMode="auto">
          <a:xfrm>
            <a:off x="189588" y="173323"/>
            <a:ext cx="769623" cy="785893"/>
          </a:xfrm>
          <a:prstGeom prst="rect">
            <a:avLst/>
          </a:prstGeom>
          <a:ln>
            <a:noFill/>
          </a:ln>
          <a:extLst>
            <a:ext uri="{53640926-AAD7-44D8-BBD7-CCE9431645EC}">
              <a14:shadowObscured xmlns:a14="http://schemas.microsoft.com/office/drawing/2010/main"/>
            </a:ext>
          </a:extLst>
        </p:spPr>
      </p:pic>
      <p:sp>
        <p:nvSpPr>
          <p:cNvPr id="2" name="Slide Number Placeholder 1">
            <a:extLst>
              <a:ext uri="{FF2B5EF4-FFF2-40B4-BE49-F238E27FC236}">
                <a16:creationId xmlns:a16="http://schemas.microsoft.com/office/drawing/2014/main" id="{99CF6AB8-2C82-4EC2-9469-48FEF73B3837}"/>
              </a:ext>
            </a:extLst>
          </p:cNvPr>
          <p:cNvSpPr>
            <a:spLocks noGrp="1"/>
          </p:cNvSpPr>
          <p:nvPr>
            <p:ph type="sldNum" sz="quarter" idx="12"/>
          </p:nvPr>
        </p:nvSpPr>
        <p:spPr/>
        <p:txBody>
          <a:bodyPr/>
          <a:lstStyle/>
          <a:p>
            <a:fld id="{513458D6-B498-451C-8F58-97C84C59C70D}" type="slidenum">
              <a:rPr lang="en-US" smtClean="0"/>
              <a:pPr/>
              <a:t>9</a:t>
            </a:fld>
            <a:endParaRPr lang="en-US"/>
          </a:p>
        </p:txBody>
      </p:sp>
      <p:pic>
        <p:nvPicPr>
          <p:cNvPr id="6" name="Picture 5">
            <a:extLst>
              <a:ext uri="{FF2B5EF4-FFF2-40B4-BE49-F238E27FC236}">
                <a16:creationId xmlns:a16="http://schemas.microsoft.com/office/drawing/2014/main" id="{9EEAF104-EDEF-C783-E0D5-E14E4B4BA635}"/>
              </a:ext>
            </a:extLst>
          </p:cNvPr>
          <p:cNvPicPr>
            <a:picLocks noChangeAspect="1"/>
          </p:cNvPicPr>
          <p:nvPr/>
        </p:nvPicPr>
        <p:blipFill>
          <a:blip r:embed="rId4"/>
          <a:stretch>
            <a:fillRect/>
          </a:stretch>
        </p:blipFill>
        <p:spPr>
          <a:xfrm>
            <a:off x="1690687" y="1204699"/>
            <a:ext cx="5753100" cy="5359400"/>
          </a:xfrm>
          <a:prstGeom prst="rect">
            <a:avLst/>
          </a:prstGeom>
        </p:spPr>
      </p:pic>
    </p:spTree>
    <p:extLst>
      <p:ext uri="{BB962C8B-B14F-4D97-AF65-F5344CB8AC3E}">
        <p14:creationId xmlns:p14="http://schemas.microsoft.com/office/powerpoint/2010/main" val="115804262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32115</TotalTime>
  <Words>879</Words>
  <Application>Microsoft Office PowerPoint</Application>
  <PresentationFormat>On-screen Show (4:3)</PresentationFormat>
  <Paragraphs>165</Paragraphs>
  <Slides>13</Slides>
  <Notes>13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13</vt:i4>
      </vt:variant>
    </vt:vector>
  </HeadingPairs>
  <TitlesOfParts>
    <vt:vector size="24" baseType="lpstr">
      <vt:lpstr>Arial</vt:lpstr>
      <vt:lpstr>Calibri</vt:lpstr>
      <vt:lpstr>Calibri (body)</vt:lpstr>
      <vt:lpstr>Calibri Light</vt:lpstr>
      <vt:lpstr>Franklin Gothic Medium</vt:lpstr>
      <vt:lpstr>Gill Sans MT</vt:lpstr>
      <vt:lpstr>Trebuchet MS</vt:lpstr>
      <vt:lpstr>Wingdings</vt:lpstr>
      <vt:lpstr>Wingdings 3</vt:lpstr>
      <vt:lpstr>Facet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Lechowicz &amp; Tseng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Sophia Mills</dc:creator>
  <cp:lastModifiedBy>Alison Lechowicz</cp:lastModifiedBy>
  <cp:revision>1272</cp:revision>
  <cp:lastPrinted>2024-02-07T21:15:54Z</cp:lastPrinted>
  <dcterms:created xsi:type="dcterms:W3CDTF">2006-10-17T13:08:42Z</dcterms:created>
  <dcterms:modified xsi:type="dcterms:W3CDTF">2024-02-07T22:46:51Z</dcterms:modified>
</cp:coreProperties>
</file>